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Lazydog" charset="1" panose="00000000000000000000"/>
      <p:regular r:id="rId18"/>
    </p:embeddedFont>
    <p:embeddedFont>
      <p:font typeface="Gagalin" charset="1" panose="00000500000000000000"/>
      <p:regular r:id="rId19"/>
    </p:embeddedFont>
    <p:embeddedFont>
      <p:font typeface="Now Medium" charset="1" panose="00000600000000000000"/>
      <p:regular r:id="rId20"/>
    </p:embeddedFont>
    <p:embeddedFont>
      <p:font typeface="Now Bold" charset="1" panose="00000800000000000000"/>
      <p:regular r:id="rId21"/>
    </p:embeddedFont>
    <p:embeddedFont>
      <p:font typeface="Now" charset="1" panose="000005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19" Target="../media/image18.png" Type="http://schemas.openxmlformats.org/officeDocument/2006/relationships/image"/><Relationship Id="rId2" Target="../media/image1.png" Type="http://schemas.openxmlformats.org/officeDocument/2006/relationships/image"/><Relationship Id="rId20" Target="../media/image19.svg" Type="http://schemas.openxmlformats.org/officeDocument/2006/relationships/image"/><Relationship Id="rId21" Target="../media/image20.png" Type="http://schemas.openxmlformats.org/officeDocument/2006/relationships/image"/><Relationship Id="rId22" Target="../media/image21.svg" Type="http://schemas.openxmlformats.org/officeDocument/2006/relationships/image"/><Relationship Id="rId23" Target="../media/image22.png" Type="http://schemas.openxmlformats.org/officeDocument/2006/relationships/image"/><Relationship Id="rId24" Target="../media/image23.svg" Type="http://schemas.openxmlformats.org/officeDocument/2006/relationships/image"/><Relationship Id="rId25" Target="../media/image24.png" Type="http://schemas.openxmlformats.org/officeDocument/2006/relationships/image"/><Relationship Id="rId26" Target="../media/image25.sv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6.png" Type="http://schemas.openxmlformats.org/officeDocument/2006/relationships/image"/><Relationship Id="rId4" Target="../media/image27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2" Target="../media/image1.png" Type="http://schemas.openxmlformats.org/officeDocument/2006/relationships/image"/><Relationship Id="rId3" Target="../media/image28.png" Type="http://schemas.openxmlformats.org/officeDocument/2006/relationships/image"/><Relationship Id="rId4" Target="../media/image29.sv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Relationship Id="rId7" Target="../media/image2.png" Type="http://schemas.openxmlformats.org/officeDocument/2006/relationships/image"/><Relationship Id="rId8" Target="../media/image3.sv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2.png" Type="http://schemas.openxmlformats.org/officeDocument/2006/relationships/image"/><Relationship Id="rId4" Target="../media/image33.svg" Type="http://schemas.openxmlformats.org/officeDocument/2006/relationships/image"/><Relationship Id="rId5" Target="../media/image34.png" Type="http://schemas.openxmlformats.org/officeDocument/2006/relationships/image"/><Relationship Id="rId6" Target="../media/image35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6.png" Type="http://schemas.openxmlformats.org/officeDocument/2006/relationships/image"/><Relationship Id="rId4" Target="../media/image37.sv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Relationship Id="rId7" Target="../media/image20.png" Type="http://schemas.openxmlformats.org/officeDocument/2006/relationships/image"/><Relationship Id="rId8" Target="../media/image21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0.png" Type="http://schemas.openxmlformats.org/officeDocument/2006/relationships/image"/><Relationship Id="rId4" Target="../media/image31.svg" Type="http://schemas.openxmlformats.org/officeDocument/2006/relationships/image"/><Relationship Id="rId5" Target="../media/image38.png" Type="http://schemas.openxmlformats.org/officeDocument/2006/relationships/image"/><Relationship Id="rId6" Target="../media/image39.svg" Type="http://schemas.openxmlformats.org/officeDocument/2006/relationships/image"/><Relationship Id="rId7" Target="../media/image40.png" Type="http://schemas.openxmlformats.org/officeDocument/2006/relationships/image"/><Relationship Id="rId8" Target="../media/image41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5.svg" Type="http://schemas.openxmlformats.org/officeDocument/2006/relationships/image"/><Relationship Id="rId2" Target="../media/image1.png" Type="http://schemas.openxmlformats.org/officeDocument/2006/relationships/image"/><Relationship Id="rId3" Target="../media/image20.png" Type="http://schemas.openxmlformats.org/officeDocument/2006/relationships/image"/><Relationship Id="rId4" Target="../media/image21.sv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Relationship Id="rId7" Target="../media/image38.png" Type="http://schemas.openxmlformats.org/officeDocument/2006/relationships/image"/><Relationship Id="rId8" Target="../media/image39.svg" Type="http://schemas.openxmlformats.org/officeDocument/2006/relationships/image"/><Relationship Id="rId9" Target="../media/image3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svg" Type="http://schemas.openxmlformats.org/officeDocument/2006/relationships/image"/><Relationship Id="rId2" Target="../media/image1.png" Type="http://schemas.openxmlformats.org/officeDocument/2006/relationships/image"/><Relationship Id="rId3" Target="../media/image30.png" Type="http://schemas.openxmlformats.org/officeDocument/2006/relationships/image"/><Relationship Id="rId4" Target="../media/image31.svg" Type="http://schemas.openxmlformats.org/officeDocument/2006/relationships/image"/><Relationship Id="rId5" Target="../media/image20.png" Type="http://schemas.openxmlformats.org/officeDocument/2006/relationships/image"/><Relationship Id="rId6" Target="../media/image21.svg" Type="http://schemas.openxmlformats.org/officeDocument/2006/relationships/image"/><Relationship Id="rId7" Target="../media/image18.png" Type="http://schemas.openxmlformats.org/officeDocument/2006/relationships/image"/><Relationship Id="rId8" Target="../media/image19.svg" Type="http://schemas.openxmlformats.org/officeDocument/2006/relationships/image"/><Relationship Id="rId9" Target="../media/image42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0.png" Type="http://schemas.openxmlformats.org/officeDocument/2006/relationships/image"/><Relationship Id="rId4" Target="../media/image41.svg" Type="http://schemas.openxmlformats.org/officeDocument/2006/relationships/image"/><Relationship Id="rId5" Target="../media/image44.png" Type="http://schemas.openxmlformats.org/officeDocument/2006/relationships/image"/><Relationship Id="rId6" Target="../media/image45.svg" Type="http://schemas.openxmlformats.org/officeDocument/2006/relationships/image"/><Relationship Id="rId7" Target="../media/image46.png" Type="http://schemas.openxmlformats.org/officeDocument/2006/relationships/image"/><Relationship Id="rId8" Target="../media/image47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8.png" Type="http://schemas.openxmlformats.org/officeDocument/2006/relationships/image"/><Relationship Id="rId4" Target="../media/image49.svg" Type="http://schemas.openxmlformats.org/officeDocument/2006/relationships/image"/><Relationship Id="rId5" Target="../media/image32.png" Type="http://schemas.openxmlformats.org/officeDocument/2006/relationships/image"/><Relationship Id="rId6" Target="../media/image33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6.png" Type="http://schemas.openxmlformats.org/officeDocument/2006/relationships/image"/><Relationship Id="rId4" Target="../media/image27.svg" Type="http://schemas.openxmlformats.org/officeDocument/2006/relationships/image"/><Relationship Id="rId5" Target="../media/image50.png" Type="http://schemas.openxmlformats.org/officeDocument/2006/relationships/image"/><Relationship Id="rId6" Target="../media/image51.svg" Type="http://schemas.openxmlformats.org/officeDocument/2006/relationships/image"/><Relationship Id="rId7" Target="../media/image2.png" Type="http://schemas.openxmlformats.org/officeDocument/2006/relationships/image"/><Relationship Id="rId8" Target="../media/image3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6.png" Type="http://schemas.openxmlformats.org/officeDocument/2006/relationships/image"/><Relationship Id="rId11" Target="../media/image57.svg" Type="http://schemas.openxmlformats.org/officeDocument/2006/relationships/image"/><Relationship Id="rId12" Target="../media/image34.png" Type="http://schemas.openxmlformats.org/officeDocument/2006/relationships/image"/><Relationship Id="rId13" Target="../media/image35.svg" Type="http://schemas.openxmlformats.org/officeDocument/2006/relationships/image"/><Relationship Id="rId14" Target="../media/image12.png" Type="http://schemas.openxmlformats.org/officeDocument/2006/relationships/image"/><Relationship Id="rId15" Target="../media/image13.svg" Type="http://schemas.openxmlformats.org/officeDocument/2006/relationships/image"/><Relationship Id="rId16" Target="../media/image16.png" Type="http://schemas.openxmlformats.org/officeDocument/2006/relationships/image"/><Relationship Id="rId17" Target="../media/image17.svg" Type="http://schemas.openxmlformats.org/officeDocument/2006/relationships/image"/><Relationship Id="rId18" Target="../media/image28.png" Type="http://schemas.openxmlformats.org/officeDocument/2006/relationships/image"/><Relationship Id="rId19" Target="../media/image29.svg" Type="http://schemas.openxmlformats.org/officeDocument/2006/relationships/image"/><Relationship Id="rId2" Target="../media/image52.png" Type="http://schemas.openxmlformats.org/officeDocument/2006/relationships/image"/><Relationship Id="rId20" Target="../media/image2.png" Type="http://schemas.openxmlformats.org/officeDocument/2006/relationships/image"/><Relationship Id="rId21" Target="../media/image3.svg" Type="http://schemas.openxmlformats.org/officeDocument/2006/relationships/image"/><Relationship Id="rId22" Target="../media/image4.png" Type="http://schemas.openxmlformats.org/officeDocument/2006/relationships/image"/><Relationship Id="rId23" Target="../media/image5.svg" Type="http://schemas.openxmlformats.org/officeDocument/2006/relationships/image"/><Relationship Id="rId24" Target="../media/image58.png" Type="http://schemas.openxmlformats.org/officeDocument/2006/relationships/image"/><Relationship Id="rId25" Target="../media/image59.svg" Type="http://schemas.openxmlformats.org/officeDocument/2006/relationships/image"/><Relationship Id="rId26" Target="../media/image40.png" Type="http://schemas.openxmlformats.org/officeDocument/2006/relationships/image"/><Relationship Id="rId27" Target="../media/image41.svg" Type="http://schemas.openxmlformats.org/officeDocument/2006/relationships/image"/><Relationship Id="rId28" Target="../media/image60.png" Type="http://schemas.openxmlformats.org/officeDocument/2006/relationships/image"/><Relationship Id="rId29" Target="../media/image61.svg" Type="http://schemas.openxmlformats.org/officeDocument/2006/relationships/image"/><Relationship Id="rId3" Target="../media/image53.svg" Type="http://schemas.openxmlformats.org/officeDocument/2006/relationships/image"/><Relationship Id="rId30" Target="../media/image14.png" Type="http://schemas.openxmlformats.org/officeDocument/2006/relationships/image"/><Relationship Id="rId31" Target="../media/image15.svg" Type="http://schemas.openxmlformats.org/officeDocument/2006/relationships/image"/><Relationship Id="rId32" Target="../media/image18.png" Type="http://schemas.openxmlformats.org/officeDocument/2006/relationships/image"/><Relationship Id="rId33" Target="../media/image19.svg" Type="http://schemas.openxmlformats.org/officeDocument/2006/relationships/image"/><Relationship Id="rId34" Target="../media/image20.png" Type="http://schemas.openxmlformats.org/officeDocument/2006/relationships/image"/><Relationship Id="rId35" Target="../media/image21.svg" Type="http://schemas.openxmlformats.org/officeDocument/2006/relationships/image"/><Relationship Id="rId36" Target="../media/image8.png" Type="http://schemas.openxmlformats.org/officeDocument/2006/relationships/image"/><Relationship Id="rId37" Target="../media/image9.svg" Type="http://schemas.openxmlformats.org/officeDocument/2006/relationships/image"/><Relationship Id="rId38" Target="../media/image6.png" Type="http://schemas.openxmlformats.org/officeDocument/2006/relationships/image"/><Relationship Id="rId39" Target="../media/image7.svg" Type="http://schemas.openxmlformats.org/officeDocument/2006/relationships/image"/><Relationship Id="rId4" Target="../media/image54.png" Type="http://schemas.openxmlformats.org/officeDocument/2006/relationships/image"/><Relationship Id="rId40" Target="../media/image22.png" Type="http://schemas.openxmlformats.org/officeDocument/2006/relationships/image"/><Relationship Id="rId41" Target="../media/image23.svg" Type="http://schemas.openxmlformats.org/officeDocument/2006/relationships/image"/><Relationship Id="rId42" Target="../media/image62.png" Type="http://schemas.openxmlformats.org/officeDocument/2006/relationships/image"/><Relationship Id="rId43" Target="../media/image63.svg" Type="http://schemas.openxmlformats.org/officeDocument/2006/relationships/image"/><Relationship Id="rId44" Target="../media/image64.png" Type="http://schemas.openxmlformats.org/officeDocument/2006/relationships/image"/><Relationship Id="rId45" Target="../media/image65.svg" Type="http://schemas.openxmlformats.org/officeDocument/2006/relationships/image"/><Relationship Id="rId46" Target="../media/image66.png" Type="http://schemas.openxmlformats.org/officeDocument/2006/relationships/image"/><Relationship Id="rId47" Target="../media/image67.svg" Type="http://schemas.openxmlformats.org/officeDocument/2006/relationships/image"/><Relationship Id="rId5" Target="../media/image55.svg" Type="http://schemas.openxmlformats.org/officeDocument/2006/relationships/image"/><Relationship Id="rId6" Target="../media/image10.png" Type="http://schemas.openxmlformats.org/officeDocument/2006/relationships/image"/><Relationship Id="rId7" Target="../media/image11.svg" Type="http://schemas.openxmlformats.org/officeDocument/2006/relationships/image"/><Relationship Id="rId8" Target="../media/image26.png" Type="http://schemas.openxmlformats.org/officeDocument/2006/relationships/image"/><Relationship Id="rId9" Target="../media/image27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20777" t="0" r="-2077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553057" y="3669332"/>
            <a:ext cx="15181886" cy="24483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9354"/>
              </a:lnSpc>
              <a:spcBef>
                <a:spcPct val="0"/>
              </a:spcBef>
            </a:pPr>
            <a:r>
              <a:rPr lang="en-US" sz="16128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RATIOS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-1260574">
            <a:off x="13749844" y="6003075"/>
            <a:ext cx="5399661" cy="7272271"/>
          </a:xfrm>
          <a:custGeom>
            <a:avLst/>
            <a:gdLst/>
            <a:ahLst/>
            <a:cxnLst/>
            <a:rect r="r" b="b" t="t" l="l"/>
            <a:pathLst>
              <a:path h="7272271" w="5399661">
                <a:moveTo>
                  <a:pt x="0" y="0"/>
                </a:moveTo>
                <a:lnTo>
                  <a:pt x="5399662" y="0"/>
                </a:lnTo>
                <a:lnTo>
                  <a:pt x="5399662" y="7272271"/>
                </a:lnTo>
                <a:lnTo>
                  <a:pt x="0" y="72722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442205">
            <a:off x="13840883" y="5924013"/>
            <a:ext cx="670152" cy="4155983"/>
          </a:xfrm>
          <a:custGeom>
            <a:avLst/>
            <a:gdLst/>
            <a:ahLst/>
            <a:cxnLst/>
            <a:rect r="r" b="b" t="t" l="l"/>
            <a:pathLst>
              <a:path h="4155983" w="670152">
                <a:moveTo>
                  <a:pt x="0" y="0"/>
                </a:moveTo>
                <a:lnTo>
                  <a:pt x="670153" y="0"/>
                </a:lnTo>
                <a:lnTo>
                  <a:pt x="670153" y="4155984"/>
                </a:lnTo>
                <a:lnTo>
                  <a:pt x="0" y="415598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790475">
            <a:off x="5743750" y="-1267774"/>
            <a:ext cx="1030305" cy="2982789"/>
          </a:xfrm>
          <a:custGeom>
            <a:avLst/>
            <a:gdLst/>
            <a:ahLst/>
            <a:cxnLst/>
            <a:rect r="r" b="b" t="t" l="l"/>
            <a:pathLst>
              <a:path h="2982789" w="1030305">
                <a:moveTo>
                  <a:pt x="0" y="0"/>
                </a:moveTo>
                <a:lnTo>
                  <a:pt x="1030305" y="0"/>
                </a:lnTo>
                <a:lnTo>
                  <a:pt x="1030305" y="2982789"/>
                </a:lnTo>
                <a:lnTo>
                  <a:pt x="0" y="298278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98120">
            <a:off x="5125986" y="-947272"/>
            <a:ext cx="1107908" cy="3207454"/>
          </a:xfrm>
          <a:custGeom>
            <a:avLst/>
            <a:gdLst/>
            <a:ahLst/>
            <a:cxnLst/>
            <a:rect r="r" b="b" t="t" l="l"/>
            <a:pathLst>
              <a:path h="3207454" w="1107908">
                <a:moveTo>
                  <a:pt x="0" y="0"/>
                </a:moveTo>
                <a:lnTo>
                  <a:pt x="1107908" y="0"/>
                </a:lnTo>
                <a:lnTo>
                  <a:pt x="1107908" y="3207454"/>
                </a:lnTo>
                <a:lnTo>
                  <a:pt x="0" y="320745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320511">
            <a:off x="-2183873" y="3122466"/>
            <a:ext cx="4763630" cy="2798633"/>
          </a:xfrm>
          <a:custGeom>
            <a:avLst/>
            <a:gdLst/>
            <a:ahLst/>
            <a:cxnLst/>
            <a:rect r="r" b="b" t="t" l="l"/>
            <a:pathLst>
              <a:path h="2798633" w="4763630">
                <a:moveTo>
                  <a:pt x="0" y="0"/>
                </a:moveTo>
                <a:lnTo>
                  <a:pt x="4763630" y="0"/>
                </a:lnTo>
                <a:lnTo>
                  <a:pt x="4763630" y="2798633"/>
                </a:lnTo>
                <a:lnTo>
                  <a:pt x="0" y="279863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3113995">
            <a:off x="15863533" y="6107388"/>
            <a:ext cx="3231680" cy="4567746"/>
          </a:xfrm>
          <a:custGeom>
            <a:avLst/>
            <a:gdLst/>
            <a:ahLst/>
            <a:cxnLst/>
            <a:rect r="r" b="b" t="t" l="l"/>
            <a:pathLst>
              <a:path h="4567746" w="3231680">
                <a:moveTo>
                  <a:pt x="0" y="0"/>
                </a:moveTo>
                <a:lnTo>
                  <a:pt x="3231680" y="0"/>
                </a:lnTo>
                <a:lnTo>
                  <a:pt x="3231680" y="4567746"/>
                </a:lnTo>
                <a:lnTo>
                  <a:pt x="0" y="45677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2205827">
            <a:off x="1068478" y="-1603763"/>
            <a:ext cx="2755284" cy="3824570"/>
          </a:xfrm>
          <a:custGeom>
            <a:avLst/>
            <a:gdLst/>
            <a:ahLst/>
            <a:cxnLst/>
            <a:rect r="r" b="b" t="t" l="l"/>
            <a:pathLst>
              <a:path h="3824570" w="2755284">
                <a:moveTo>
                  <a:pt x="0" y="0"/>
                </a:moveTo>
                <a:lnTo>
                  <a:pt x="2755284" y="0"/>
                </a:lnTo>
                <a:lnTo>
                  <a:pt x="2755284" y="3824570"/>
                </a:lnTo>
                <a:lnTo>
                  <a:pt x="0" y="38245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9946665">
            <a:off x="11544635" y="6551028"/>
            <a:ext cx="3374271" cy="3754404"/>
          </a:xfrm>
          <a:custGeom>
            <a:avLst/>
            <a:gdLst/>
            <a:ahLst/>
            <a:cxnLst/>
            <a:rect r="r" b="b" t="t" l="l"/>
            <a:pathLst>
              <a:path h="3754404" w="3374271">
                <a:moveTo>
                  <a:pt x="0" y="0"/>
                </a:moveTo>
                <a:lnTo>
                  <a:pt x="3374270" y="0"/>
                </a:lnTo>
                <a:lnTo>
                  <a:pt x="3374270" y="3754404"/>
                </a:lnTo>
                <a:lnTo>
                  <a:pt x="0" y="375440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3137199">
            <a:off x="575084" y="1143695"/>
            <a:ext cx="484179" cy="2376340"/>
          </a:xfrm>
          <a:custGeom>
            <a:avLst/>
            <a:gdLst/>
            <a:ahLst/>
            <a:cxnLst/>
            <a:rect r="r" b="b" t="t" l="l"/>
            <a:pathLst>
              <a:path h="2376340" w="484179">
                <a:moveTo>
                  <a:pt x="0" y="0"/>
                </a:moveTo>
                <a:lnTo>
                  <a:pt x="484179" y="0"/>
                </a:lnTo>
                <a:lnTo>
                  <a:pt x="484179" y="2376340"/>
                </a:lnTo>
                <a:lnTo>
                  <a:pt x="0" y="237634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6306995">
            <a:off x="575084" y="1134170"/>
            <a:ext cx="484179" cy="2376340"/>
          </a:xfrm>
          <a:custGeom>
            <a:avLst/>
            <a:gdLst/>
            <a:ahLst/>
            <a:cxnLst/>
            <a:rect r="r" b="b" t="t" l="l"/>
            <a:pathLst>
              <a:path h="2376340" w="484179">
                <a:moveTo>
                  <a:pt x="0" y="0"/>
                </a:moveTo>
                <a:lnTo>
                  <a:pt x="484179" y="0"/>
                </a:lnTo>
                <a:lnTo>
                  <a:pt x="484179" y="2376340"/>
                </a:lnTo>
                <a:lnTo>
                  <a:pt x="0" y="237634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4236753" y="-799055"/>
            <a:ext cx="1005515" cy="2911020"/>
          </a:xfrm>
          <a:custGeom>
            <a:avLst/>
            <a:gdLst/>
            <a:ahLst/>
            <a:cxnLst/>
            <a:rect r="r" b="b" t="t" l="l"/>
            <a:pathLst>
              <a:path h="2911020" w="1005515">
                <a:moveTo>
                  <a:pt x="0" y="0"/>
                </a:moveTo>
                <a:lnTo>
                  <a:pt x="1005515" y="0"/>
                </a:lnTo>
                <a:lnTo>
                  <a:pt x="1005515" y="2911020"/>
                </a:lnTo>
                <a:lnTo>
                  <a:pt x="0" y="291102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6028203" y="6633240"/>
            <a:ext cx="1233600" cy="1368765"/>
          </a:xfrm>
          <a:custGeom>
            <a:avLst/>
            <a:gdLst/>
            <a:ahLst/>
            <a:cxnLst/>
            <a:rect r="r" b="b" t="t" l="l"/>
            <a:pathLst>
              <a:path h="1368765" w="1233600">
                <a:moveTo>
                  <a:pt x="0" y="0"/>
                </a:moveTo>
                <a:lnTo>
                  <a:pt x="1233600" y="0"/>
                </a:lnTo>
                <a:lnTo>
                  <a:pt x="1233600" y="1368765"/>
                </a:lnTo>
                <a:lnTo>
                  <a:pt x="0" y="1368765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2677889" y="7285557"/>
            <a:ext cx="12932222" cy="7164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36"/>
              </a:lnSpc>
            </a:pPr>
            <a:r>
              <a:rPr lang="en-US" sz="6188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math lıfe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20777" t="0" r="-2077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385158" y="1009650"/>
            <a:ext cx="11517685" cy="1238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OBJECTIVES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451862" y="3694990"/>
            <a:ext cx="771999" cy="771999"/>
            <a:chOff x="0" y="0"/>
            <a:chExt cx="6350000" cy="6350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51862" y="4974830"/>
            <a:ext cx="771999" cy="771999"/>
            <a:chOff x="0" y="0"/>
            <a:chExt cx="6350000" cy="6350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451862" y="7534511"/>
            <a:ext cx="771999" cy="771999"/>
            <a:chOff x="0" y="0"/>
            <a:chExt cx="6350000" cy="6350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451862" y="6254671"/>
            <a:ext cx="771999" cy="771999"/>
            <a:chOff x="0" y="0"/>
            <a:chExt cx="6350000" cy="6350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2797017" y="3437099"/>
            <a:ext cx="8573367" cy="970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b="true" sz="4200">
                <a:solidFill>
                  <a:srgbClr val="000000"/>
                </a:solidFill>
                <a:latin typeface="Now Medium"/>
                <a:ea typeface="Now Medium"/>
                <a:cs typeface="Now Medium"/>
                <a:sym typeface="Now Medium"/>
              </a:rPr>
              <a:t>Define ratios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65256" y="3696194"/>
            <a:ext cx="545211" cy="678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52"/>
              </a:lnSpc>
            </a:pPr>
            <a:r>
              <a:rPr lang="en-US" sz="3600">
                <a:solidFill>
                  <a:srgbClr val="FFFFFF"/>
                </a:solidFill>
                <a:latin typeface="Lazydog"/>
                <a:ea typeface="Lazydog"/>
                <a:cs typeface="Lazydog"/>
                <a:sym typeface="Lazydog"/>
              </a:rPr>
              <a:t>1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797017" y="4716940"/>
            <a:ext cx="8573367" cy="970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400"/>
              </a:lnSpc>
              <a:spcBef>
                <a:spcPct val="0"/>
              </a:spcBef>
            </a:pPr>
            <a:r>
              <a:rPr lang="en-US" b="true" sz="4200">
                <a:solidFill>
                  <a:srgbClr val="000000"/>
                </a:solidFill>
                <a:latin typeface="Now Medium"/>
                <a:ea typeface="Now Medium"/>
                <a:cs typeface="Now Medium"/>
                <a:sym typeface="Now Medium"/>
              </a:rPr>
              <a:t>Learn how to solve ratios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565256" y="4973924"/>
            <a:ext cx="545211" cy="678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FFFFFF"/>
                </a:solidFill>
                <a:latin typeface="Lazydog"/>
                <a:ea typeface="Lazydog"/>
                <a:cs typeface="Lazydog"/>
                <a:sym typeface="Lazydog"/>
              </a:rPr>
              <a:t>2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797017" y="7276621"/>
            <a:ext cx="8573367" cy="970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400"/>
              </a:lnSpc>
              <a:spcBef>
                <a:spcPct val="0"/>
              </a:spcBef>
            </a:pPr>
            <a:r>
              <a:rPr lang="en-US" b="true" sz="4200">
                <a:solidFill>
                  <a:srgbClr val="000000"/>
                </a:solidFill>
                <a:latin typeface="Now Medium"/>
                <a:ea typeface="Now Medium"/>
                <a:cs typeface="Now Medium"/>
                <a:sym typeface="Now Medium"/>
              </a:rPr>
              <a:t>Identify real-life applications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565256" y="7531495"/>
            <a:ext cx="545211" cy="678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FFFFFF"/>
                </a:solidFill>
                <a:latin typeface="Lazydog"/>
                <a:ea typeface="Lazydog"/>
                <a:cs typeface="Lazydog"/>
                <a:sym typeface="Lazydog"/>
              </a:rPr>
              <a:t>4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797017" y="5996780"/>
            <a:ext cx="11099228" cy="970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400"/>
              </a:lnSpc>
              <a:spcBef>
                <a:spcPct val="0"/>
              </a:spcBef>
            </a:pPr>
            <a:r>
              <a:rPr lang="en-US" b="true" sz="4200">
                <a:solidFill>
                  <a:srgbClr val="000000"/>
                </a:solidFill>
                <a:latin typeface="Now Medium"/>
                <a:ea typeface="Now Medium"/>
                <a:cs typeface="Now Medium"/>
                <a:sym typeface="Now Medium"/>
              </a:rPr>
              <a:t>Practice solving ratio word problems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565256" y="6251654"/>
            <a:ext cx="545211" cy="678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FFFFFF"/>
                </a:solidFill>
                <a:latin typeface="Lazydog"/>
                <a:ea typeface="Lazydog"/>
                <a:cs typeface="Lazydog"/>
                <a:sym typeface="Lazydog"/>
              </a:rPr>
              <a:t>3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13552594" y="1162050"/>
            <a:ext cx="6349648" cy="7900029"/>
          </a:xfrm>
          <a:custGeom>
            <a:avLst/>
            <a:gdLst/>
            <a:ahLst/>
            <a:cxnLst/>
            <a:rect r="r" b="b" t="t" l="l"/>
            <a:pathLst>
              <a:path h="7900029" w="6349648">
                <a:moveTo>
                  <a:pt x="0" y="0"/>
                </a:moveTo>
                <a:lnTo>
                  <a:pt x="6349648" y="0"/>
                </a:lnTo>
                <a:lnTo>
                  <a:pt x="6349648" y="7900029"/>
                </a:lnTo>
                <a:lnTo>
                  <a:pt x="0" y="79000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20777" t="0" r="-2077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650760" y="1009650"/>
            <a:ext cx="6986479" cy="1238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INTRODUCTION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939702" y="3611366"/>
            <a:ext cx="10408596" cy="1177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b="true" sz="4200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A ratio tells us how much of one thing there is compared to another thing.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2565857" y="5482382"/>
            <a:ext cx="1242164" cy="1725228"/>
          </a:xfrm>
          <a:custGeom>
            <a:avLst/>
            <a:gdLst/>
            <a:ahLst/>
            <a:cxnLst/>
            <a:rect r="r" b="b" t="t" l="l"/>
            <a:pathLst>
              <a:path h="1725228" w="1242164">
                <a:moveTo>
                  <a:pt x="0" y="0"/>
                </a:moveTo>
                <a:lnTo>
                  <a:pt x="1242164" y="0"/>
                </a:lnTo>
                <a:lnTo>
                  <a:pt x="1242164" y="1725227"/>
                </a:lnTo>
                <a:lnTo>
                  <a:pt x="0" y="172522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85568" y="7533072"/>
            <a:ext cx="1224256" cy="1699372"/>
          </a:xfrm>
          <a:custGeom>
            <a:avLst/>
            <a:gdLst/>
            <a:ahLst/>
            <a:cxnLst/>
            <a:rect r="r" b="b" t="t" l="l"/>
            <a:pathLst>
              <a:path h="1699372" w="1224256">
                <a:moveTo>
                  <a:pt x="0" y="0"/>
                </a:moveTo>
                <a:lnTo>
                  <a:pt x="1224256" y="0"/>
                </a:lnTo>
                <a:lnTo>
                  <a:pt x="1224256" y="1699372"/>
                </a:lnTo>
                <a:lnTo>
                  <a:pt x="0" y="16993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669714" y="6517768"/>
            <a:ext cx="1132255" cy="689842"/>
            <a:chOff x="0" y="0"/>
            <a:chExt cx="298207" cy="18168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98207" cy="181687"/>
            </a:xfrm>
            <a:custGeom>
              <a:avLst/>
              <a:gdLst/>
              <a:ahLst/>
              <a:cxnLst/>
              <a:rect r="r" b="b" t="t" l="l"/>
              <a:pathLst>
                <a:path h="181687" w="298207">
                  <a:moveTo>
                    <a:pt x="90843" y="0"/>
                  </a:moveTo>
                  <a:lnTo>
                    <a:pt x="207364" y="0"/>
                  </a:lnTo>
                  <a:cubicBezTo>
                    <a:pt x="231457" y="0"/>
                    <a:pt x="254563" y="9571"/>
                    <a:pt x="271600" y="26607"/>
                  </a:cubicBezTo>
                  <a:cubicBezTo>
                    <a:pt x="288636" y="43644"/>
                    <a:pt x="298207" y="66750"/>
                    <a:pt x="298207" y="90843"/>
                  </a:cubicBezTo>
                  <a:lnTo>
                    <a:pt x="298207" y="90843"/>
                  </a:lnTo>
                  <a:cubicBezTo>
                    <a:pt x="298207" y="114936"/>
                    <a:pt x="288636" y="138043"/>
                    <a:pt x="271600" y="155079"/>
                  </a:cubicBezTo>
                  <a:cubicBezTo>
                    <a:pt x="254563" y="172116"/>
                    <a:pt x="231457" y="181687"/>
                    <a:pt x="207364" y="181687"/>
                  </a:cubicBezTo>
                  <a:lnTo>
                    <a:pt x="90843" y="181687"/>
                  </a:lnTo>
                  <a:cubicBezTo>
                    <a:pt x="66750" y="181687"/>
                    <a:pt x="43644" y="172116"/>
                    <a:pt x="26607" y="155079"/>
                  </a:cubicBezTo>
                  <a:cubicBezTo>
                    <a:pt x="9571" y="138043"/>
                    <a:pt x="0" y="114936"/>
                    <a:pt x="0" y="90843"/>
                  </a:cubicBezTo>
                  <a:lnTo>
                    <a:pt x="0" y="90843"/>
                  </a:lnTo>
                  <a:cubicBezTo>
                    <a:pt x="0" y="66750"/>
                    <a:pt x="9571" y="43644"/>
                    <a:pt x="26607" y="26607"/>
                  </a:cubicBezTo>
                  <a:cubicBezTo>
                    <a:pt x="43644" y="9571"/>
                    <a:pt x="66750" y="0"/>
                    <a:pt x="90843" y="0"/>
                  </a:cubicBezTo>
                  <a:close/>
                </a:path>
              </a:pathLst>
            </a:custGeom>
            <a:solidFill>
              <a:srgbClr val="F66A6A">
                <a:alpha val="61961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98207" cy="2197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4203061" y="5778133"/>
            <a:ext cx="4383506" cy="808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66"/>
              </a:lnSpc>
            </a:pPr>
            <a:r>
              <a:rPr lang="en-US" sz="469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FOR EXAMPLE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1085568" y="5482382"/>
            <a:ext cx="1242164" cy="1725228"/>
          </a:xfrm>
          <a:custGeom>
            <a:avLst/>
            <a:gdLst/>
            <a:ahLst/>
            <a:cxnLst/>
            <a:rect r="r" b="b" t="t" l="l"/>
            <a:pathLst>
              <a:path h="1725228" w="1242164">
                <a:moveTo>
                  <a:pt x="0" y="0"/>
                </a:moveTo>
                <a:lnTo>
                  <a:pt x="1242164" y="0"/>
                </a:lnTo>
                <a:lnTo>
                  <a:pt x="1242164" y="1725227"/>
                </a:lnTo>
                <a:lnTo>
                  <a:pt x="0" y="172522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4010330" y="7533072"/>
            <a:ext cx="1224256" cy="1699372"/>
          </a:xfrm>
          <a:custGeom>
            <a:avLst/>
            <a:gdLst/>
            <a:ahLst/>
            <a:cxnLst/>
            <a:rect r="r" b="b" t="t" l="l"/>
            <a:pathLst>
              <a:path h="1699372" w="1224256">
                <a:moveTo>
                  <a:pt x="0" y="0"/>
                </a:moveTo>
                <a:lnTo>
                  <a:pt x="1224256" y="0"/>
                </a:lnTo>
                <a:lnTo>
                  <a:pt x="1224256" y="1699372"/>
                </a:lnTo>
                <a:lnTo>
                  <a:pt x="0" y="16993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547949" y="7558928"/>
            <a:ext cx="1224256" cy="1699372"/>
          </a:xfrm>
          <a:custGeom>
            <a:avLst/>
            <a:gdLst/>
            <a:ahLst/>
            <a:cxnLst/>
            <a:rect r="r" b="b" t="t" l="l"/>
            <a:pathLst>
              <a:path h="1699372" w="1224256">
                <a:moveTo>
                  <a:pt x="0" y="0"/>
                </a:moveTo>
                <a:lnTo>
                  <a:pt x="1224256" y="0"/>
                </a:lnTo>
                <a:lnTo>
                  <a:pt x="1224256" y="1699372"/>
                </a:lnTo>
                <a:lnTo>
                  <a:pt x="0" y="16993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4706814" y="7995431"/>
            <a:ext cx="1778826" cy="689842"/>
            <a:chOff x="0" y="0"/>
            <a:chExt cx="468497" cy="18168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68497" cy="181687"/>
            </a:xfrm>
            <a:custGeom>
              <a:avLst/>
              <a:gdLst/>
              <a:ahLst/>
              <a:cxnLst/>
              <a:rect r="r" b="b" t="t" l="l"/>
              <a:pathLst>
                <a:path h="181687" w="468497">
                  <a:moveTo>
                    <a:pt x="69636" y="0"/>
                  </a:moveTo>
                  <a:lnTo>
                    <a:pt x="398861" y="0"/>
                  </a:lnTo>
                  <a:cubicBezTo>
                    <a:pt x="437320" y="0"/>
                    <a:pt x="468497" y="31177"/>
                    <a:pt x="468497" y="69636"/>
                  </a:cubicBezTo>
                  <a:lnTo>
                    <a:pt x="468497" y="112050"/>
                  </a:lnTo>
                  <a:cubicBezTo>
                    <a:pt x="468497" y="150509"/>
                    <a:pt x="437320" y="181687"/>
                    <a:pt x="398861" y="181687"/>
                  </a:cubicBezTo>
                  <a:lnTo>
                    <a:pt x="69636" y="181687"/>
                  </a:lnTo>
                  <a:cubicBezTo>
                    <a:pt x="31177" y="181687"/>
                    <a:pt x="0" y="150509"/>
                    <a:pt x="0" y="112050"/>
                  </a:cubicBezTo>
                  <a:lnTo>
                    <a:pt x="0" y="69636"/>
                  </a:lnTo>
                  <a:cubicBezTo>
                    <a:pt x="0" y="31177"/>
                    <a:pt x="31177" y="0"/>
                    <a:pt x="69636" y="0"/>
                  </a:cubicBezTo>
                  <a:close/>
                </a:path>
              </a:pathLst>
            </a:custGeom>
            <a:solidFill>
              <a:srgbClr val="FFCF85">
                <a:alpha val="61961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468497" cy="2197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3053414" y="6510143"/>
            <a:ext cx="6682800" cy="2175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38"/>
              </a:lnSpc>
            </a:pPr>
            <a:r>
              <a:rPr lang="en-US" sz="42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For every two red calculators we have three yellow calculators.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-1260574">
            <a:off x="16358744" y="-627349"/>
            <a:ext cx="5399661" cy="7272271"/>
          </a:xfrm>
          <a:custGeom>
            <a:avLst/>
            <a:gdLst/>
            <a:ahLst/>
            <a:cxnLst/>
            <a:rect r="r" b="b" t="t" l="l"/>
            <a:pathLst>
              <a:path h="7272271" w="5399661">
                <a:moveTo>
                  <a:pt x="0" y="0"/>
                </a:moveTo>
                <a:lnTo>
                  <a:pt x="5399661" y="0"/>
                </a:lnTo>
                <a:lnTo>
                  <a:pt x="5399661" y="7272271"/>
                </a:lnTo>
                <a:lnTo>
                  <a:pt x="0" y="727227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9471609">
            <a:off x="-1234757" y="2703235"/>
            <a:ext cx="3231680" cy="4567746"/>
          </a:xfrm>
          <a:custGeom>
            <a:avLst/>
            <a:gdLst/>
            <a:ahLst/>
            <a:cxnLst/>
            <a:rect r="r" b="b" t="t" l="l"/>
            <a:pathLst>
              <a:path h="4567746" w="3231680">
                <a:moveTo>
                  <a:pt x="0" y="0"/>
                </a:moveTo>
                <a:lnTo>
                  <a:pt x="3231680" y="0"/>
                </a:lnTo>
                <a:lnTo>
                  <a:pt x="3231680" y="4567746"/>
                </a:lnTo>
                <a:lnTo>
                  <a:pt x="0" y="456774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-2448844">
            <a:off x="40604" y="2085425"/>
            <a:ext cx="2877645" cy="3941980"/>
          </a:xfrm>
          <a:custGeom>
            <a:avLst/>
            <a:gdLst/>
            <a:ahLst/>
            <a:cxnLst/>
            <a:rect r="r" b="b" t="t" l="l"/>
            <a:pathLst>
              <a:path h="3941980" w="2877645">
                <a:moveTo>
                  <a:pt x="0" y="0"/>
                </a:moveTo>
                <a:lnTo>
                  <a:pt x="2877646" y="0"/>
                </a:lnTo>
                <a:lnTo>
                  <a:pt x="2877646" y="3941980"/>
                </a:lnTo>
                <a:lnTo>
                  <a:pt x="0" y="394198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20777" t="0" r="-2077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030622" y="1009650"/>
            <a:ext cx="8226756" cy="1238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TYPES OF RATIOS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3138380" y="3250006"/>
            <a:ext cx="1239263" cy="1239263"/>
            <a:chOff x="0" y="0"/>
            <a:chExt cx="6350000" cy="6350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8524368" y="3250006"/>
            <a:ext cx="1239263" cy="1239263"/>
            <a:chOff x="0" y="0"/>
            <a:chExt cx="6350000" cy="6350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3923794" y="3250006"/>
            <a:ext cx="1239263" cy="1239263"/>
            <a:chOff x="0" y="0"/>
            <a:chExt cx="6350000" cy="6350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6502691" y="5011270"/>
            <a:ext cx="5267021" cy="509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60"/>
              </a:lnSpc>
              <a:spcBef>
                <a:spcPct val="0"/>
              </a:spcBef>
            </a:pPr>
            <a:r>
              <a:rPr lang="en-US" b="true" sz="3600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Part-to-Whole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72824" y="5011270"/>
            <a:ext cx="5263192" cy="509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60"/>
              </a:lnSpc>
              <a:spcBef>
                <a:spcPct val="0"/>
              </a:spcBef>
            </a:pPr>
            <a:r>
              <a:rPr lang="en-US" b="true" sz="3600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Part-to-Part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836387" y="5011270"/>
            <a:ext cx="5278788" cy="509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60"/>
              </a:lnSpc>
              <a:spcBef>
                <a:spcPct val="0"/>
              </a:spcBef>
            </a:pPr>
            <a:r>
              <a:rPr lang="en-US" b="true" sz="3600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Whole-to-Part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138380" y="3167518"/>
            <a:ext cx="1239263" cy="1204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0047"/>
              </a:lnSpc>
              <a:spcBef>
                <a:spcPct val="0"/>
              </a:spcBef>
            </a:pPr>
            <a:r>
              <a:rPr lang="en-US" sz="6399" u="none">
                <a:solidFill>
                  <a:srgbClr val="FFFFFF"/>
                </a:solidFill>
                <a:latin typeface="Lazydog"/>
                <a:ea typeface="Lazydog"/>
                <a:cs typeface="Lazydog"/>
                <a:sym typeface="Lazydog"/>
              </a:rPr>
              <a:t>1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524368" y="3167518"/>
            <a:ext cx="1239263" cy="1204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0047"/>
              </a:lnSpc>
              <a:spcBef>
                <a:spcPct val="0"/>
              </a:spcBef>
            </a:pPr>
            <a:r>
              <a:rPr lang="en-US" sz="6399" u="none">
                <a:solidFill>
                  <a:srgbClr val="FFFFFF"/>
                </a:solidFill>
                <a:latin typeface="Lazydog"/>
                <a:ea typeface="Lazydog"/>
                <a:cs typeface="Lazydog"/>
                <a:sym typeface="Lazydog"/>
              </a:rPr>
              <a:t>2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923794" y="3167518"/>
            <a:ext cx="1239263" cy="1204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0047"/>
              </a:lnSpc>
              <a:spcBef>
                <a:spcPct val="0"/>
              </a:spcBef>
            </a:pPr>
            <a:r>
              <a:rPr lang="en-US" sz="6399" u="none">
                <a:solidFill>
                  <a:srgbClr val="FFFFFF"/>
                </a:solidFill>
                <a:latin typeface="Lazydog"/>
                <a:ea typeface="Lazydog"/>
                <a:cs typeface="Lazydog"/>
                <a:sym typeface="Lazydog"/>
              </a:rPr>
              <a:t>3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539841" y="6082516"/>
            <a:ext cx="4436341" cy="1988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6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Compares the number of one part to another part of the whole.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918031" y="6044416"/>
            <a:ext cx="4436341" cy="2484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6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Compares a selected number of parts to the total number of all parts in the whole.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325255" y="6082516"/>
            <a:ext cx="4436341" cy="2484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6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Compares the total number of all parts in the whole to a selected number parts.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2389332">
            <a:off x="-90942" y="876594"/>
            <a:ext cx="1212368" cy="6024188"/>
          </a:xfrm>
          <a:custGeom>
            <a:avLst/>
            <a:gdLst/>
            <a:ahLst/>
            <a:cxnLst/>
            <a:rect r="r" b="b" t="t" l="l"/>
            <a:pathLst>
              <a:path h="6024188" w="1212368">
                <a:moveTo>
                  <a:pt x="0" y="0"/>
                </a:moveTo>
                <a:lnTo>
                  <a:pt x="1212368" y="0"/>
                </a:lnTo>
                <a:lnTo>
                  <a:pt x="1212368" y="6024187"/>
                </a:lnTo>
                <a:lnTo>
                  <a:pt x="0" y="60241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6991898" y="5854130"/>
            <a:ext cx="2592204" cy="4567761"/>
          </a:xfrm>
          <a:custGeom>
            <a:avLst/>
            <a:gdLst/>
            <a:ahLst/>
            <a:cxnLst/>
            <a:rect r="r" b="b" t="t" l="l"/>
            <a:pathLst>
              <a:path h="4567761" w="2592204">
                <a:moveTo>
                  <a:pt x="0" y="0"/>
                </a:moveTo>
                <a:lnTo>
                  <a:pt x="2592204" y="0"/>
                </a:lnTo>
                <a:lnTo>
                  <a:pt x="2592204" y="4567761"/>
                </a:lnTo>
                <a:lnTo>
                  <a:pt x="0" y="45677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20777" t="0" r="-2077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766026" y="1050790"/>
            <a:ext cx="10755947" cy="1238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WAYS TO SHOW RATIOS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6845211" y="5067485"/>
            <a:ext cx="4597578" cy="4190815"/>
            <a:chOff x="0" y="0"/>
            <a:chExt cx="1210885" cy="110375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10885" cy="1103754"/>
            </a:xfrm>
            <a:custGeom>
              <a:avLst/>
              <a:gdLst/>
              <a:ahLst/>
              <a:cxnLst/>
              <a:rect r="r" b="b" t="t" l="l"/>
              <a:pathLst>
                <a:path h="1103754" w="1210885">
                  <a:moveTo>
                    <a:pt x="85880" y="0"/>
                  </a:moveTo>
                  <a:lnTo>
                    <a:pt x="1125005" y="0"/>
                  </a:lnTo>
                  <a:cubicBezTo>
                    <a:pt x="1172435" y="0"/>
                    <a:pt x="1210885" y="38450"/>
                    <a:pt x="1210885" y="85880"/>
                  </a:cubicBezTo>
                  <a:lnTo>
                    <a:pt x="1210885" y="1017874"/>
                  </a:lnTo>
                  <a:cubicBezTo>
                    <a:pt x="1210885" y="1065304"/>
                    <a:pt x="1172435" y="1103754"/>
                    <a:pt x="1125005" y="1103754"/>
                  </a:cubicBezTo>
                  <a:lnTo>
                    <a:pt x="85880" y="1103754"/>
                  </a:lnTo>
                  <a:cubicBezTo>
                    <a:pt x="63103" y="1103754"/>
                    <a:pt x="41259" y="1094706"/>
                    <a:pt x="25154" y="1078600"/>
                  </a:cubicBezTo>
                  <a:cubicBezTo>
                    <a:pt x="9048" y="1062495"/>
                    <a:pt x="0" y="1040651"/>
                    <a:pt x="0" y="1017874"/>
                  </a:cubicBezTo>
                  <a:lnTo>
                    <a:pt x="0" y="85880"/>
                  </a:lnTo>
                  <a:cubicBezTo>
                    <a:pt x="0" y="63103"/>
                    <a:pt x="9048" y="41259"/>
                    <a:pt x="25154" y="25154"/>
                  </a:cubicBezTo>
                  <a:cubicBezTo>
                    <a:pt x="41259" y="9048"/>
                    <a:pt x="63103" y="0"/>
                    <a:pt x="85880" y="0"/>
                  </a:cubicBezTo>
                  <a:close/>
                </a:path>
              </a:pathLst>
            </a:custGeom>
            <a:solidFill>
              <a:srgbClr val="FBFCF9"/>
            </a:solidFill>
            <a:ln w="762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210885" cy="11418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844118" y="5050951"/>
            <a:ext cx="4597578" cy="4207349"/>
            <a:chOff x="0" y="0"/>
            <a:chExt cx="1210885" cy="110810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10885" cy="1108108"/>
            </a:xfrm>
            <a:custGeom>
              <a:avLst/>
              <a:gdLst/>
              <a:ahLst/>
              <a:cxnLst/>
              <a:rect r="r" b="b" t="t" l="l"/>
              <a:pathLst>
                <a:path h="1108108" w="1210885">
                  <a:moveTo>
                    <a:pt x="85880" y="0"/>
                  </a:moveTo>
                  <a:lnTo>
                    <a:pt x="1125005" y="0"/>
                  </a:lnTo>
                  <a:cubicBezTo>
                    <a:pt x="1172435" y="0"/>
                    <a:pt x="1210885" y="38450"/>
                    <a:pt x="1210885" y="85880"/>
                  </a:cubicBezTo>
                  <a:lnTo>
                    <a:pt x="1210885" y="1022229"/>
                  </a:lnTo>
                  <a:cubicBezTo>
                    <a:pt x="1210885" y="1045006"/>
                    <a:pt x="1201837" y="1066849"/>
                    <a:pt x="1185731" y="1082955"/>
                  </a:cubicBezTo>
                  <a:cubicBezTo>
                    <a:pt x="1169626" y="1099060"/>
                    <a:pt x="1147782" y="1108108"/>
                    <a:pt x="1125005" y="1108108"/>
                  </a:cubicBezTo>
                  <a:lnTo>
                    <a:pt x="85880" y="1108108"/>
                  </a:lnTo>
                  <a:cubicBezTo>
                    <a:pt x="63103" y="1108108"/>
                    <a:pt x="41259" y="1099060"/>
                    <a:pt x="25154" y="1082955"/>
                  </a:cubicBezTo>
                  <a:cubicBezTo>
                    <a:pt x="9048" y="1066849"/>
                    <a:pt x="0" y="1045006"/>
                    <a:pt x="0" y="1022229"/>
                  </a:cubicBezTo>
                  <a:lnTo>
                    <a:pt x="0" y="85880"/>
                  </a:lnTo>
                  <a:cubicBezTo>
                    <a:pt x="0" y="63103"/>
                    <a:pt x="9048" y="41259"/>
                    <a:pt x="25154" y="25154"/>
                  </a:cubicBezTo>
                  <a:cubicBezTo>
                    <a:pt x="41259" y="9048"/>
                    <a:pt x="63103" y="0"/>
                    <a:pt x="85880" y="0"/>
                  </a:cubicBezTo>
                  <a:close/>
                </a:path>
              </a:pathLst>
            </a:custGeom>
            <a:solidFill>
              <a:srgbClr val="FBFCF9"/>
            </a:solidFill>
            <a:ln w="762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210885" cy="11462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1846305" y="5084020"/>
            <a:ext cx="4597578" cy="4174280"/>
            <a:chOff x="0" y="0"/>
            <a:chExt cx="1210885" cy="109939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10885" cy="1099399"/>
            </a:xfrm>
            <a:custGeom>
              <a:avLst/>
              <a:gdLst/>
              <a:ahLst/>
              <a:cxnLst/>
              <a:rect r="r" b="b" t="t" l="l"/>
              <a:pathLst>
                <a:path h="1099399" w="1210885">
                  <a:moveTo>
                    <a:pt x="85880" y="0"/>
                  </a:moveTo>
                  <a:lnTo>
                    <a:pt x="1125005" y="0"/>
                  </a:lnTo>
                  <a:cubicBezTo>
                    <a:pt x="1172435" y="0"/>
                    <a:pt x="1210885" y="38450"/>
                    <a:pt x="1210885" y="85880"/>
                  </a:cubicBezTo>
                  <a:lnTo>
                    <a:pt x="1210885" y="1013519"/>
                  </a:lnTo>
                  <a:cubicBezTo>
                    <a:pt x="1210885" y="1036296"/>
                    <a:pt x="1201837" y="1058140"/>
                    <a:pt x="1185731" y="1074245"/>
                  </a:cubicBezTo>
                  <a:cubicBezTo>
                    <a:pt x="1169626" y="1090351"/>
                    <a:pt x="1147782" y="1099399"/>
                    <a:pt x="1125005" y="1099399"/>
                  </a:cubicBezTo>
                  <a:lnTo>
                    <a:pt x="85880" y="1099399"/>
                  </a:lnTo>
                  <a:cubicBezTo>
                    <a:pt x="63103" y="1099399"/>
                    <a:pt x="41259" y="1090351"/>
                    <a:pt x="25154" y="1074245"/>
                  </a:cubicBezTo>
                  <a:cubicBezTo>
                    <a:pt x="9048" y="1058140"/>
                    <a:pt x="0" y="1036296"/>
                    <a:pt x="0" y="1013519"/>
                  </a:cubicBezTo>
                  <a:lnTo>
                    <a:pt x="0" y="85880"/>
                  </a:lnTo>
                  <a:cubicBezTo>
                    <a:pt x="0" y="63103"/>
                    <a:pt x="9048" y="41259"/>
                    <a:pt x="25154" y="25154"/>
                  </a:cubicBezTo>
                  <a:cubicBezTo>
                    <a:pt x="41259" y="9048"/>
                    <a:pt x="63103" y="0"/>
                    <a:pt x="85880" y="0"/>
                  </a:cubicBezTo>
                  <a:close/>
                </a:path>
              </a:pathLst>
            </a:custGeom>
            <a:solidFill>
              <a:srgbClr val="FBFCF9"/>
            </a:solidFill>
            <a:ln w="762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210885" cy="11374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3612221" y="5535837"/>
            <a:ext cx="1061372" cy="1061372"/>
            <a:chOff x="0" y="0"/>
            <a:chExt cx="6350000" cy="63500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606842" y="5535837"/>
            <a:ext cx="1061372" cy="1061372"/>
            <a:chOff x="0" y="0"/>
            <a:chExt cx="6350000" cy="63500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3614408" y="5535837"/>
            <a:ext cx="1061372" cy="1061372"/>
            <a:chOff x="0" y="0"/>
            <a:chExt cx="6350000" cy="63500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3612221" y="5631992"/>
            <a:ext cx="1061372" cy="845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65"/>
              </a:lnSpc>
            </a:pPr>
            <a:r>
              <a:rPr lang="en-US" sz="4500">
                <a:solidFill>
                  <a:srgbClr val="FFFFFF"/>
                </a:solidFill>
                <a:latin typeface="Lazydog"/>
                <a:ea typeface="Lazydog"/>
                <a:cs typeface="Lazydog"/>
                <a:sym typeface="Lazydog"/>
              </a:rPr>
              <a:t>1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238561" y="7342055"/>
            <a:ext cx="1810878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840"/>
              </a:lnSpc>
              <a:spcBef>
                <a:spcPct val="0"/>
              </a:spcBef>
            </a:pPr>
            <a:r>
              <a:rPr lang="en-US" sz="56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4:6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613314" y="5583887"/>
            <a:ext cx="1061372" cy="845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7065"/>
              </a:lnSpc>
              <a:spcBef>
                <a:spcPct val="0"/>
              </a:spcBef>
            </a:pPr>
            <a:r>
              <a:rPr lang="en-US" sz="4500" u="none">
                <a:solidFill>
                  <a:srgbClr val="FFFFFF"/>
                </a:solidFill>
                <a:latin typeface="Lazydog"/>
                <a:ea typeface="Lazydog"/>
                <a:cs typeface="Lazydog"/>
                <a:sym typeface="Lazydog"/>
              </a:rPr>
              <a:t>2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614408" y="5583887"/>
            <a:ext cx="1061372" cy="845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7065"/>
              </a:lnSpc>
              <a:spcBef>
                <a:spcPct val="0"/>
              </a:spcBef>
            </a:pPr>
            <a:r>
              <a:rPr lang="en-US" sz="4500" u="none">
                <a:solidFill>
                  <a:srgbClr val="FFFFFF"/>
                </a:solidFill>
                <a:latin typeface="Lazydog"/>
                <a:ea typeface="Lazydog"/>
                <a:cs typeface="Lazydog"/>
                <a:sym typeface="Lazydog"/>
              </a:rPr>
              <a:t>3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989700" y="7342055"/>
            <a:ext cx="4306414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840"/>
              </a:lnSpc>
              <a:spcBef>
                <a:spcPct val="0"/>
              </a:spcBef>
            </a:pPr>
            <a:r>
              <a:rPr lang="en-US" sz="56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four to six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239654" y="6933750"/>
            <a:ext cx="1810878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840"/>
              </a:lnSpc>
              <a:spcBef>
                <a:spcPct val="0"/>
              </a:spcBef>
            </a:pPr>
            <a:r>
              <a:rPr lang="en-US" sz="56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4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3537865" y="7797985"/>
            <a:ext cx="1282319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840"/>
              </a:lnSpc>
              <a:spcBef>
                <a:spcPct val="0"/>
              </a:spcBef>
            </a:pPr>
            <a:r>
              <a:rPr lang="en-US" sz="56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6</a:t>
            </a:r>
          </a:p>
        </p:txBody>
      </p:sp>
      <p:sp>
        <p:nvSpPr>
          <p:cNvPr name="AutoShape 26" id="26"/>
          <p:cNvSpPr/>
          <p:nvPr/>
        </p:nvSpPr>
        <p:spPr>
          <a:xfrm>
            <a:off x="13728448" y="7883710"/>
            <a:ext cx="947331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7" id="27"/>
          <p:cNvSpPr txBox="true"/>
          <p:nvPr/>
        </p:nvSpPr>
        <p:spPr>
          <a:xfrm rot="0">
            <a:off x="1302789" y="3479141"/>
            <a:ext cx="15669476" cy="596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b="true" sz="4200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The same ratio can be written in three different ways.</a:t>
            </a:r>
          </a:p>
        </p:txBody>
      </p:sp>
      <p:sp>
        <p:nvSpPr>
          <p:cNvPr name="Freeform 28" id="28"/>
          <p:cNvSpPr/>
          <p:nvPr/>
        </p:nvSpPr>
        <p:spPr>
          <a:xfrm flipH="false" flipV="false" rot="1634593">
            <a:off x="-1993007" y="-276225"/>
            <a:ext cx="3154793" cy="4381656"/>
          </a:xfrm>
          <a:custGeom>
            <a:avLst/>
            <a:gdLst/>
            <a:ahLst/>
            <a:cxnLst/>
            <a:rect r="r" b="b" t="t" l="l"/>
            <a:pathLst>
              <a:path h="4381656" w="3154793">
                <a:moveTo>
                  <a:pt x="0" y="0"/>
                </a:moveTo>
                <a:lnTo>
                  <a:pt x="3154792" y="0"/>
                </a:lnTo>
                <a:lnTo>
                  <a:pt x="3154792" y="4381656"/>
                </a:lnTo>
                <a:lnTo>
                  <a:pt x="0" y="43816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4729313">
            <a:off x="17707158" y="7785288"/>
            <a:ext cx="484179" cy="2376340"/>
          </a:xfrm>
          <a:custGeom>
            <a:avLst/>
            <a:gdLst/>
            <a:ahLst/>
            <a:cxnLst/>
            <a:rect r="r" b="b" t="t" l="l"/>
            <a:pathLst>
              <a:path h="2376340" w="484179">
                <a:moveTo>
                  <a:pt x="0" y="0"/>
                </a:moveTo>
                <a:lnTo>
                  <a:pt x="484179" y="0"/>
                </a:lnTo>
                <a:lnTo>
                  <a:pt x="484179" y="2376339"/>
                </a:lnTo>
                <a:lnTo>
                  <a:pt x="0" y="237633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1559517">
            <a:off x="17714335" y="7791550"/>
            <a:ext cx="484179" cy="2376340"/>
          </a:xfrm>
          <a:custGeom>
            <a:avLst/>
            <a:gdLst/>
            <a:ahLst/>
            <a:cxnLst/>
            <a:rect r="r" b="b" t="t" l="l"/>
            <a:pathLst>
              <a:path h="2376340" w="484179">
                <a:moveTo>
                  <a:pt x="0" y="0"/>
                </a:moveTo>
                <a:lnTo>
                  <a:pt x="484179" y="0"/>
                </a:lnTo>
                <a:lnTo>
                  <a:pt x="484179" y="2376340"/>
                </a:lnTo>
                <a:lnTo>
                  <a:pt x="0" y="23763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20777" t="0" r="-20777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994255" y="3116656"/>
            <a:ext cx="1239263" cy="1239263"/>
            <a:chOff x="0" y="0"/>
            <a:chExt cx="6350000" cy="6350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8524368" y="3116656"/>
            <a:ext cx="1239263" cy="1239263"/>
            <a:chOff x="0" y="0"/>
            <a:chExt cx="6350000" cy="6350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067918" y="3116656"/>
            <a:ext cx="1239263" cy="1239263"/>
            <a:chOff x="0" y="0"/>
            <a:chExt cx="6350000" cy="6350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8137197" y="6239323"/>
            <a:ext cx="2013606" cy="2758365"/>
          </a:xfrm>
          <a:custGeom>
            <a:avLst/>
            <a:gdLst/>
            <a:ahLst/>
            <a:cxnLst/>
            <a:rect r="r" b="b" t="t" l="l"/>
            <a:pathLst>
              <a:path h="2758365" w="2013606">
                <a:moveTo>
                  <a:pt x="0" y="0"/>
                </a:moveTo>
                <a:lnTo>
                  <a:pt x="2013606" y="0"/>
                </a:lnTo>
                <a:lnTo>
                  <a:pt x="2013606" y="2758365"/>
                </a:lnTo>
                <a:lnTo>
                  <a:pt x="0" y="275836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707074" y="6239323"/>
            <a:ext cx="1813625" cy="2758365"/>
          </a:xfrm>
          <a:custGeom>
            <a:avLst/>
            <a:gdLst/>
            <a:ahLst/>
            <a:cxnLst/>
            <a:rect r="r" b="b" t="t" l="l"/>
            <a:pathLst>
              <a:path h="2758365" w="1813625">
                <a:moveTo>
                  <a:pt x="0" y="0"/>
                </a:moveTo>
                <a:lnTo>
                  <a:pt x="1813625" y="0"/>
                </a:lnTo>
                <a:lnTo>
                  <a:pt x="1813625" y="2758365"/>
                </a:lnTo>
                <a:lnTo>
                  <a:pt x="0" y="275836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154499" y="857250"/>
            <a:ext cx="15979001" cy="13874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SOLVING RATIOS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502691" y="4877920"/>
            <a:ext cx="5267021" cy="509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60"/>
              </a:lnSpc>
              <a:spcBef>
                <a:spcPct val="0"/>
              </a:spcBef>
            </a:pPr>
            <a:r>
              <a:rPr lang="en-US" b="true" sz="3600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Write your ratio.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4877920"/>
            <a:ext cx="5263192" cy="1010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60"/>
              </a:lnSpc>
              <a:spcBef>
                <a:spcPct val="0"/>
              </a:spcBef>
            </a:pPr>
            <a:r>
              <a:rPr lang="en-US" b="true" sz="3600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Identify how many of each item is shown.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980512" y="4877920"/>
            <a:ext cx="5278788" cy="509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60"/>
              </a:lnSpc>
              <a:spcBef>
                <a:spcPct val="0"/>
              </a:spcBef>
            </a:pPr>
            <a:r>
              <a:rPr lang="en-US" b="true" sz="3600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Simplify, if possible.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994255" y="3034168"/>
            <a:ext cx="1239263" cy="1204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0047"/>
              </a:lnSpc>
              <a:spcBef>
                <a:spcPct val="0"/>
              </a:spcBef>
            </a:pPr>
            <a:r>
              <a:rPr lang="en-US" sz="6399" u="none">
                <a:solidFill>
                  <a:srgbClr val="FFFFFF"/>
                </a:solidFill>
                <a:latin typeface="Lazydog"/>
                <a:ea typeface="Lazydog"/>
                <a:cs typeface="Lazydog"/>
                <a:sym typeface="Lazydog"/>
              </a:rPr>
              <a:t>1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524368" y="3034168"/>
            <a:ext cx="1239263" cy="1204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0047"/>
              </a:lnSpc>
              <a:spcBef>
                <a:spcPct val="0"/>
              </a:spcBef>
            </a:pPr>
            <a:r>
              <a:rPr lang="en-US" sz="6399" u="none">
                <a:solidFill>
                  <a:srgbClr val="FFFFFF"/>
                </a:solidFill>
                <a:latin typeface="Lazydog"/>
                <a:ea typeface="Lazydog"/>
                <a:cs typeface="Lazydog"/>
                <a:sym typeface="Lazydog"/>
              </a:rPr>
              <a:t>2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067918" y="3034168"/>
            <a:ext cx="1239263" cy="1204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0047"/>
              </a:lnSpc>
              <a:spcBef>
                <a:spcPct val="0"/>
              </a:spcBef>
            </a:pPr>
            <a:r>
              <a:rPr lang="en-US" sz="6399" u="none">
                <a:solidFill>
                  <a:srgbClr val="FFFFFF"/>
                </a:solidFill>
                <a:latin typeface="Lazydog"/>
                <a:ea typeface="Lazydog"/>
                <a:cs typeface="Lazydog"/>
                <a:sym typeface="Lazydog"/>
              </a:rPr>
              <a:t>3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13463651" y="6085087"/>
            <a:ext cx="2447798" cy="2912601"/>
          </a:xfrm>
          <a:custGeom>
            <a:avLst/>
            <a:gdLst/>
            <a:ahLst/>
            <a:cxnLst/>
            <a:rect r="r" b="b" t="t" l="l"/>
            <a:pathLst>
              <a:path h="2912601" w="2447798">
                <a:moveTo>
                  <a:pt x="0" y="0"/>
                </a:moveTo>
                <a:lnTo>
                  <a:pt x="2447798" y="0"/>
                </a:lnTo>
                <a:lnTo>
                  <a:pt x="2447798" y="2912601"/>
                </a:lnTo>
                <a:lnTo>
                  <a:pt x="0" y="291260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20777" t="0" r="-20777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239257" y="2862118"/>
            <a:ext cx="1277931" cy="1277931"/>
            <a:chOff x="0" y="0"/>
            <a:chExt cx="6350000" cy="6350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7754658" y="2862118"/>
            <a:ext cx="9504642" cy="6264518"/>
            <a:chOff x="0" y="0"/>
            <a:chExt cx="2503280" cy="164991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503280" cy="1649914"/>
            </a:xfrm>
            <a:custGeom>
              <a:avLst/>
              <a:gdLst/>
              <a:ahLst/>
              <a:cxnLst/>
              <a:rect r="r" b="b" t="t" l="l"/>
              <a:pathLst>
                <a:path h="1649914" w="2503280">
                  <a:moveTo>
                    <a:pt x="41542" y="0"/>
                  </a:moveTo>
                  <a:lnTo>
                    <a:pt x="2461738" y="0"/>
                  </a:lnTo>
                  <a:cubicBezTo>
                    <a:pt x="2472756" y="0"/>
                    <a:pt x="2483322" y="4377"/>
                    <a:pt x="2491113" y="12167"/>
                  </a:cubicBezTo>
                  <a:cubicBezTo>
                    <a:pt x="2498903" y="19958"/>
                    <a:pt x="2503280" y="30524"/>
                    <a:pt x="2503280" y="41542"/>
                  </a:cubicBezTo>
                  <a:lnTo>
                    <a:pt x="2503280" y="1608373"/>
                  </a:lnTo>
                  <a:cubicBezTo>
                    <a:pt x="2503280" y="1631315"/>
                    <a:pt x="2484681" y="1649914"/>
                    <a:pt x="2461738" y="1649914"/>
                  </a:cubicBezTo>
                  <a:lnTo>
                    <a:pt x="41542" y="1649914"/>
                  </a:lnTo>
                  <a:cubicBezTo>
                    <a:pt x="18599" y="1649914"/>
                    <a:pt x="0" y="1631315"/>
                    <a:pt x="0" y="1608373"/>
                  </a:cubicBezTo>
                  <a:lnTo>
                    <a:pt x="0" y="41542"/>
                  </a:lnTo>
                  <a:cubicBezTo>
                    <a:pt x="0" y="18599"/>
                    <a:pt x="18599" y="0"/>
                    <a:pt x="41542" y="0"/>
                  </a:cubicBezTo>
                  <a:close/>
                </a:path>
              </a:pathLst>
            </a:custGeom>
            <a:solidFill>
              <a:srgbClr val="FBFCF9"/>
            </a:solidFill>
            <a:ln w="762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503280" cy="16880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154499" y="857250"/>
            <a:ext cx="15979001" cy="13874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SOLVING RATIOS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54499" y="4686674"/>
            <a:ext cx="5431364" cy="10341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083"/>
              </a:lnSpc>
              <a:spcBef>
                <a:spcPct val="0"/>
              </a:spcBef>
            </a:pPr>
            <a:r>
              <a:rPr lang="en-US" b="true" sz="3712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Identify how many of each item is shown.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239257" y="2784486"/>
            <a:ext cx="1277931" cy="1234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0361"/>
              </a:lnSpc>
              <a:spcBef>
                <a:spcPct val="0"/>
              </a:spcBef>
            </a:pPr>
            <a:r>
              <a:rPr lang="en-US" sz="6599">
                <a:solidFill>
                  <a:srgbClr val="FFFFFF"/>
                </a:solidFill>
                <a:latin typeface="Lazydog"/>
                <a:ea typeface="Lazydog"/>
                <a:cs typeface="Lazydog"/>
                <a:sym typeface="Lazydog"/>
              </a:rPr>
              <a:t>1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8541098" y="3613452"/>
            <a:ext cx="468109" cy="2297467"/>
          </a:xfrm>
          <a:custGeom>
            <a:avLst/>
            <a:gdLst/>
            <a:ahLst/>
            <a:cxnLst/>
            <a:rect r="r" b="b" t="t" l="l"/>
            <a:pathLst>
              <a:path h="2297467" w="468109">
                <a:moveTo>
                  <a:pt x="0" y="0"/>
                </a:moveTo>
                <a:lnTo>
                  <a:pt x="468109" y="0"/>
                </a:lnTo>
                <a:lnTo>
                  <a:pt x="468109" y="2297467"/>
                </a:lnTo>
                <a:lnTo>
                  <a:pt x="0" y="22974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971784" y="3613452"/>
            <a:ext cx="468109" cy="2297467"/>
          </a:xfrm>
          <a:custGeom>
            <a:avLst/>
            <a:gdLst/>
            <a:ahLst/>
            <a:cxnLst/>
            <a:rect r="r" b="b" t="t" l="l"/>
            <a:pathLst>
              <a:path h="2297467" w="468109">
                <a:moveTo>
                  <a:pt x="0" y="0"/>
                </a:moveTo>
                <a:lnTo>
                  <a:pt x="468109" y="0"/>
                </a:lnTo>
                <a:lnTo>
                  <a:pt x="468109" y="2297467"/>
                </a:lnTo>
                <a:lnTo>
                  <a:pt x="0" y="22974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963369" y="6368271"/>
            <a:ext cx="1813625" cy="2758365"/>
          </a:xfrm>
          <a:custGeom>
            <a:avLst/>
            <a:gdLst/>
            <a:ahLst/>
            <a:cxnLst/>
            <a:rect r="r" b="b" t="t" l="l"/>
            <a:pathLst>
              <a:path h="2758365" w="1813625">
                <a:moveTo>
                  <a:pt x="0" y="0"/>
                </a:moveTo>
                <a:lnTo>
                  <a:pt x="1813625" y="0"/>
                </a:lnTo>
                <a:lnTo>
                  <a:pt x="1813625" y="2758365"/>
                </a:lnTo>
                <a:lnTo>
                  <a:pt x="0" y="275836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218754" y="3613452"/>
            <a:ext cx="468109" cy="2297467"/>
          </a:xfrm>
          <a:custGeom>
            <a:avLst/>
            <a:gdLst/>
            <a:ahLst/>
            <a:cxnLst/>
            <a:rect r="r" b="b" t="t" l="l"/>
            <a:pathLst>
              <a:path h="2297467" w="468109">
                <a:moveTo>
                  <a:pt x="0" y="0"/>
                </a:moveTo>
                <a:lnTo>
                  <a:pt x="468109" y="0"/>
                </a:lnTo>
                <a:lnTo>
                  <a:pt x="468109" y="2297467"/>
                </a:lnTo>
                <a:lnTo>
                  <a:pt x="0" y="22974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900580" y="3613452"/>
            <a:ext cx="468109" cy="2297467"/>
          </a:xfrm>
          <a:custGeom>
            <a:avLst/>
            <a:gdLst/>
            <a:ahLst/>
            <a:cxnLst/>
            <a:rect r="r" b="b" t="t" l="l"/>
            <a:pathLst>
              <a:path h="2297467" w="468109">
                <a:moveTo>
                  <a:pt x="0" y="0"/>
                </a:moveTo>
                <a:lnTo>
                  <a:pt x="468109" y="0"/>
                </a:lnTo>
                <a:lnTo>
                  <a:pt x="468109" y="2297467"/>
                </a:lnTo>
                <a:lnTo>
                  <a:pt x="0" y="22974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578236" y="3613452"/>
            <a:ext cx="468109" cy="2297467"/>
          </a:xfrm>
          <a:custGeom>
            <a:avLst/>
            <a:gdLst/>
            <a:ahLst/>
            <a:cxnLst/>
            <a:rect r="r" b="b" t="t" l="l"/>
            <a:pathLst>
              <a:path h="2297467" w="468109">
                <a:moveTo>
                  <a:pt x="0" y="0"/>
                </a:moveTo>
                <a:lnTo>
                  <a:pt x="468109" y="0"/>
                </a:lnTo>
                <a:lnTo>
                  <a:pt x="468109" y="2297467"/>
                </a:lnTo>
                <a:lnTo>
                  <a:pt x="0" y="22974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1255892" y="3613452"/>
            <a:ext cx="468109" cy="2297467"/>
          </a:xfrm>
          <a:custGeom>
            <a:avLst/>
            <a:gdLst/>
            <a:ahLst/>
            <a:cxnLst/>
            <a:rect r="r" b="b" t="t" l="l"/>
            <a:pathLst>
              <a:path h="2297467" w="468109">
                <a:moveTo>
                  <a:pt x="0" y="0"/>
                </a:moveTo>
                <a:lnTo>
                  <a:pt x="468109" y="0"/>
                </a:lnTo>
                <a:lnTo>
                  <a:pt x="468109" y="2297467"/>
                </a:lnTo>
                <a:lnTo>
                  <a:pt x="0" y="22974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8541098" y="6153012"/>
            <a:ext cx="468109" cy="2297467"/>
          </a:xfrm>
          <a:custGeom>
            <a:avLst/>
            <a:gdLst/>
            <a:ahLst/>
            <a:cxnLst/>
            <a:rect r="r" b="b" t="t" l="l"/>
            <a:pathLst>
              <a:path h="2297467" w="468109">
                <a:moveTo>
                  <a:pt x="0" y="0"/>
                </a:moveTo>
                <a:lnTo>
                  <a:pt x="468109" y="0"/>
                </a:lnTo>
                <a:lnTo>
                  <a:pt x="468109" y="2297467"/>
                </a:lnTo>
                <a:lnTo>
                  <a:pt x="0" y="22974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9218754" y="6153012"/>
            <a:ext cx="468109" cy="2297467"/>
          </a:xfrm>
          <a:custGeom>
            <a:avLst/>
            <a:gdLst/>
            <a:ahLst/>
            <a:cxnLst/>
            <a:rect r="r" b="b" t="t" l="l"/>
            <a:pathLst>
              <a:path h="2297467" w="468109">
                <a:moveTo>
                  <a:pt x="0" y="0"/>
                </a:moveTo>
                <a:lnTo>
                  <a:pt x="468109" y="0"/>
                </a:lnTo>
                <a:lnTo>
                  <a:pt x="468109" y="2297467"/>
                </a:lnTo>
                <a:lnTo>
                  <a:pt x="0" y="22974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9900580" y="6153012"/>
            <a:ext cx="468109" cy="2297467"/>
          </a:xfrm>
          <a:custGeom>
            <a:avLst/>
            <a:gdLst/>
            <a:ahLst/>
            <a:cxnLst/>
            <a:rect r="r" b="b" t="t" l="l"/>
            <a:pathLst>
              <a:path h="2297467" w="468109">
                <a:moveTo>
                  <a:pt x="0" y="0"/>
                </a:moveTo>
                <a:lnTo>
                  <a:pt x="468109" y="0"/>
                </a:lnTo>
                <a:lnTo>
                  <a:pt x="468109" y="2297467"/>
                </a:lnTo>
                <a:lnTo>
                  <a:pt x="0" y="22974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0578236" y="6153012"/>
            <a:ext cx="468109" cy="2297467"/>
          </a:xfrm>
          <a:custGeom>
            <a:avLst/>
            <a:gdLst/>
            <a:ahLst/>
            <a:cxnLst/>
            <a:rect r="r" b="b" t="t" l="l"/>
            <a:pathLst>
              <a:path h="2297467" w="468109">
                <a:moveTo>
                  <a:pt x="0" y="0"/>
                </a:moveTo>
                <a:lnTo>
                  <a:pt x="468109" y="0"/>
                </a:lnTo>
                <a:lnTo>
                  <a:pt x="468109" y="2297467"/>
                </a:lnTo>
                <a:lnTo>
                  <a:pt x="0" y="22974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1255892" y="6153012"/>
            <a:ext cx="468109" cy="2297467"/>
          </a:xfrm>
          <a:custGeom>
            <a:avLst/>
            <a:gdLst/>
            <a:ahLst/>
            <a:cxnLst/>
            <a:rect r="r" b="b" t="t" l="l"/>
            <a:pathLst>
              <a:path h="2297467" w="468109">
                <a:moveTo>
                  <a:pt x="0" y="0"/>
                </a:moveTo>
                <a:lnTo>
                  <a:pt x="468109" y="0"/>
                </a:lnTo>
                <a:lnTo>
                  <a:pt x="468109" y="2297467"/>
                </a:lnTo>
                <a:lnTo>
                  <a:pt x="0" y="22974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1933548" y="3613452"/>
            <a:ext cx="468109" cy="2297467"/>
          </a:xfrm>
          <a:custGeom>
            <a:avLst/>
            <a:gdLst/>
            <a:ahLst/>
            <a:cxnLst/>
            <a:rect r="r" b="b" t="t" l="l"/>
            <a:pathLst>
              <a:path h="2297467" w="468109">
                <a:moveTo>
                  <a:pt x="0" y="0"/>
                </a:moveTo>
                <a:lnTo>
                  <a:pt x="468109" y="0"/>
                </a:lnTo>
                <a:lnTo>
                  <a:pt x="468109" y="2297467"/>
                </a:lnTo>
                <a:lnTo>
                  <a:pt x="0" y="22974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1933548" y="6153012"/>
            <a:ext cx="468109" cy="2297467"/>
          </a:xfrm>
          <a:custGeom>
            <a:avLst/>
            <a:gdLst/>
            <a:ahLst/>
            <a:cxnLst/>
            <a:rect r="r" b="b" t="t" l="l"/>
            <a:pathLst>
              <a:path h="2297467" w="468109">
                <a:moveTo>
                  <a:pt x="0" y="0"/>
                </a:moveTo>
                <a:lnTo>
                  <a:pt x="468109" y="0"/>
                </a:lnTo>
                <a:lnTo>
                  <a:pt x="468109" y="2297467"/>
                </a:lnTo>
                <a:lnTo>
                  <a:pt x="0" y="22974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4649440" y="3613452"/>
            <a:ext cx="468109" cy="2297467"/>
          </a:xfrm>
          <a:custGeom>
            <a:avLst/>
            <a:gdLst/>
            <a:ahLst/>
            <a:cxnLst/>
            <a:rect r="r" b="b" t="t" l="l"/>
            <a:pathLst>
              <a:path h="2297467" w="468109">
                <a:moveTo>
                  <a:pt x="0" y="0"/>
                </a:moveTo>
                <a:lnTo>
                  <a:pt x="468109" y="0"/>
                </a:lnTo>
                <a:lnTo>
                  <a:pt x="468109" y="2297467"/>
                </a:lnTo>
                <a:lnTo>
                  <a:pt x="0" y="22974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5327096" y="3613452"/>
            <a:ext cx="468109" cy="2297467"/>
          </a:xfrm>
          <a:custGeom>
            <a:avLst/>
            <a:gdLst/>
            <a:ahLst/>
            <a:cxnLst/>
            <a:rect r="r" b="b" t="t" l="l"/>
            <a:pathLst>
              <a:path h="2297467" w="468109">
                <a:moveTo>
                  <a:pt x="0" y="0"/>
                </a:moveTo>
                <a:lnTo>
                  <a:pt x="468108" y="0"/>
                </a:lnTo>
                <a:lnTo>
                  <a:pt x="468108" y="2297467"/>
                </a:lnTo>
                <a:lnTo>
                  <a:pt x="0" y="22974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6004751" y="3613452"/>
            <a:ext cx="468109" cy="2297467"/>
          </a:xfrm>
          <a:custGeom>
            <a:avLst/>
            <a:gdLst/>
            <a:ahLst/>
            <a:cxnLst/>
            <a:rect r="r" b="b" t="t" l="l"/>
            <a:pathLst>
              <a:path h="2297467" w="468109">
                <a:moveTo>
                  <a:pt x="0" y="0"/>
                </a:moveTo>
                <a:lnTo>
                  <a:pt x="468109" y="0"/>
                </a:lnTo>
                <a:lnTo>
                  <a:pt x="468109" y="2297467"/>
                </a:lnTo>
                <a:lnTo>
                  <a:pt x="0" y="22974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6164032" y="6153012"/>
            <a:ext cx="2210634" cy="3895389"/>
          </a:xfrm>
          <a:custGeom>
            <a:avLst/>
            <a:gdLst/>
            <a:ahLst/>
            <a:cxnLst/>
            <a:rect r="r" b="b" t="t" l="l"/>
            <a:pathLst>
              <a:path h="3895389" w="2210634">
                <a:moveTo>
                  <a:pt x="0" y="0"/>
                </a:moveTo>
                <a:lnTo>
                  <a:pt x="2210633" y="0"/>
                </a:lnTo>
                <a:lnTo>
                  <a:pt x="2210633" y="3895389"/>
                </a:lnTo>
                <a:lnTo>
                  <a:pt x="0" y="389538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20777" t="0" r="-20777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239257" y="2862118"/>
            <a:ext cx="1277931" cy="1277931"/>
            <a:chOff x="0" y="0"/>
            <a:chExt cx="6350000" cy="6350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7754658" y="2862118"/>
            <a:ext cx="9504642" cy="6264518"/>
            <a:chOff x="0" y="0"/>
            <a:chExt cx="2503280" cy="164991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503280" cy="1649914"/>
            </a:xfrm>
            <a:custGeom>
              <a:avLst/>
              <a:gdLst/>
              <a:ahLst/>
              <a:cxnLst/>
              <a:rect r="r" b="b" t="t" l="l"/>
              <a:pathLst>
                <a:path h="1649914" w="2503280">
                  <a:moveTo>
                    <a:pt x="41542" y="0"/>
                  </a:moveTo>
                  <a:lnTo>
                    <a:pt x="2461738" y="0"/>
                  </a:lnTo>
                  <a:cubicBezTo>
                    <a:pt x="2472756" y="0"/>
                    <a:pt x="2483322" y="4377"/>
                    <a:pt x="2491113" y="12167"/>
                  </a:cubicBezTo>
                  <a:cubicBezTo>
                    <a:pt x="2498903" y="19958"/>
                    <a:pt x="2503280" y="30524"/>
                    <a:pt x="2503280" y="41542"/>
                  </a:cubicBezTo>
                  <a:lnTo>
                    <a:pt x="2503280" y="1608373"/>
                  </a:lnTo>
                  <a:cubicBezTo>
                    <a:pt x="2503280" y="1631315"/>
                    <a:pt x="2484681" y="1649914"/>
                    <a:pt x="2461738" y="1649914"/>
                  </a:cubicBezTo>
                  <a:lnTo>
                    <a:pt x="41542" y="1649914"/>
                  </a:lnTo>
                  <a:cubicBezTo>
                    <a:pt x="18599" y="1649914"/>
                    <a:pt x="0" y="1631315"/>
                    <a:pt x="0" y="1608373"/>
                  </a:cubicBezTo>
                  <a:lnTo>
                    <a:pt x="0" y="41542"/>
                  </a:lnTo>
                  <a:cubicBezTo>
                    <a:pt x="0" y="18599"/>
                    <a:pt x="18599" y="0"/>
                    <a:pt x="41542" y="0"/>
                  </a:cubicBezTo>
                  <a:close/>
                </a:path>
              </a:pathLst>
            </a:custGeom>
            <a:solidFill>
              <a:srgbClr val="FBFCF9"/>
            </a:solidFill>
            <a:ln w="762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503280" cy="16880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5757398" y="6098641"/>
            <a:ext cx="3003804" cy="4114800"/>
          </a:xfrm>
          <a:custGeom>
            <a:avLst/>
            <a:gdLst/>
            <a:ahLst/>
            <a:cxnLst/>
            <a:rect r="r" b="b" t="t" l="l"/>
            <a:pathLst>
              <a:path h="4114800" w="3003804">
                <a:moveTo>
                  <a:pt x="0" y="0"/>
                </a:moveTo>
                <a:lnTo>
                  <a:pt x="3003804" y="0"/>
                </a:lnTo>
                <a:lnTo>
                  <a:pt x="30038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297399" y="4879815"/>
            <a:ext cx="320787" cy="1574415"/>
          </a:xfrm>
          <a:custGeom>
            <a:avLst/>
            <a:gdLst/>
            <a:ahLst/>
            <a:cxnLst/>
            <a:rect r="r" b="b" t="t" l="l"/>
            <a:pathLst>
              <a:path h="1574415" w="320787">
                <a:moveTo>
                  <a:pt x="0" y="0"/>
                </a:moveTo>
                <a:lnTo>
                  <a:pt x="320787" y="0"/>
                </a:lnTo>
                <a:lnTo>
                  <a:pt x="320787" y="1574415"/>
                </a:lnTo>
                <a:lnTo>
                  <a:pt x="0" y="15744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018955" y="4879815"/>
            <a:ext cx="320787" cy="1574415"/>
          </a:xfrm>
          <a:custGeom>
            <a:avLst/>
            <a:gdLst/>
            <a:ahLst/>
            <a:cxnLst/>
            <a:rect r="r" b="b" t="t" l="l"/>
            <a:pathLst>
              <a:path h="1574415" w="320787">
                <a:moveTo>
                  <a:pt x="0" y="0"/>
                </a:moveTo>
                <a:lnTo>
                  <a:pt x="320787" y="0"/>
                </a:lnTo>
                <a:lnTo>
                  <a:pt x="320787" y="1574415"/>
                </a:lnTo>
                <a:lnTo>
                  <a:pt x="0" y="157441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761785" y="4879815"/>
            <a:ext cx="320787" cy="1574415"/>
          </a:xfrm>
          <a:custGeom>
            <a:avLst/>
            <a:gdLst/>
            <a:ahLst/>
            <a:cxnLst/>
            <a:rect r="r" b="b" t="t" l="l"/>
            <a:pathLst>
              <a:path h="1574415" w="320787">
                <a:moveTo>
                  <a:pt x="0" y="0"/>
                </a:moveTo>
                <a:lnTo>
                  <a:pt x="320787" y="0"/>
                </a:lnTo>
                <a:lnTo>
                  <a:pt x="320787" y="1574415"/>
                </a:lnTo>
                <a:lnTo>
                  <a:pt x="0" y="15744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229029" y="4879815"/>
            <a:ext cx="320787" cy="1574415"/>
          </a:xfrm>
          <a:custGeom>
            <a:avLst/>
            <a:gdLst/>
            <a:ahLst/>
            <a:cxnLst/>
            <a:rect r="r" b="b" t="t" l="l"/>
            <a:pathLst>
              <a:path h="1574415" w="320787">
                <a:moveTo>
                  <a:pt x="0" y="0"/>
                </a:moveTo>
                <a:lnTo>
                  <a:pt x="320787" y="0"/>
                </a:lnTo>
                <a:lnTo>
                  <a:pt x="320787" y="1574415"/>
                </a:lnTo>
                <a:lnTo>
                  <a:pt x="0" y="15744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693415" y="4879815"/>
            <a:ext cx="320787" cy="1574415"/>
          </a:xfrm>
          <a:custGeom>
            <a:avLst/>
            <a:gdLst/>
            <a:ahLst/>
            <a:cxnLst/>
            <a:rect r="r" b="b" t="t" l="l"/>
            <a:pathLst>
              <a:path h="1574415" w="320787">
                <a:moveTo>
                  <a:pt x="0" y="0"/>
                </a:moveTo>
                <a:lnTo>
                  <a:pt x="320787" y="0"/>
                </a:lnTo>
                <a:lnTo>
                  <a:pt x="320787" y="1574415"/>
                </a:lnTo>
                <a:lnTo>
                  <a:pt x="0" y="15744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1157801" y="4879815"/>
            <a:ext cx="320787" cy="1574415"/>
          </a:xfrm>
          <a:custGeom>
            <a:avLst/>
            <a:gdLst/>
            <a:ahLst/>
            <a:cxnLst/>
            <a:rect r="r" b="b" t="t" l="l"/>
            <a:pathLst>
              <a:path h="1574415" w="320787">
                <a:moveTo>
                  <a:pt x="0" y="0"/>
                </a:moveTo>
                <a:lnTo>
                  <a:pt x="320787" y="0"/>
                </a:lnTo>
                <a:lnTo>
                  <a:pt x="320787" y="1574415"/>
                </a:lnTo>
                <a:lnTo>
                  <a:pt x="0" y="15744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297399" y="6620132"/>
            <a:ext cx="320787" cy="1574415"/>
          </a:xfrm>
          <a:custGeom>
            <a:avLst/>
            <a:gdLst/>
            <a:ahLst/>
            <a:cxnLst/>
            <a:rect r="r" b="b" t="t" l="l"/>
            <a:pathLst>
              <a:path h="1574415" w="320787">
                <a:moveTo>
                  <a:pt x="0" y="0"/>
                </a:moveTo>
                <a:lnTo>
                  <a:pt x="320787" y="0"/>
                </a:lnTo>
                <a:lnTo>
                  <a:pt x="320787" y="1574414"/>
                </a:lnTo>
                <a:lnTo>
                  <a:pt x="0" y="15744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9761785" y="6620132"/>
            <a:ext cx="320787" cy="1574415"/>
          </a:xfrm>
          <a:custGeom>
            <a:avLst/>
            <a:gdLst/>
            <a:ahLst/>
            <a:cxnLst/>
            <a:rect r="r" b="b" t="t" l="l"/>
            <a:pathLst>
              <a:path h="1574415" w="320787">
                <a:moveTo>
                  <a:pt x="0" y="0"/>
                </a:moveTo>
                <a:lnTo>
                  <a:pt x="320787" y="0"/>
                </a:lnTo>
                <a:lnTo>
                  <a:pt x="320787" y="1574414"/>
                </a:lnTo>
                <a:lnTo>
                  <a:pt x="0" y="15744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0229029" y="6620132"/>
            <a:ext cx="320787" cy="1574415"/>
          </a:xfrm>
          <a:custGeom>
            <a:avLst/>
            <a:gdLst/>
            <a:ahLst/>
            <a:cxnLst/>
            <a:rect r="r" b="b" t="t" l="l"/>
            <a:pathLst>
              <a:path h="1574415" w="320787">
                <a:moveTo>
                  <a:pt x="0" y="0"/>
                </a:moveTo>
                <a:lnTo>
                  <a:pt x="320787" y="0"/>
                </a:lnTo>
                <a:lnTo>
                  <a:pt x="320787" y="1574414"/>
                </a:lnTo>
                <a:lnTo>
                  <a:pt x="0" y="15744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0693415" y="6620132"/>
            <a:ext cx="320787" cy="1574415"/>
          </a:xfrm>
          <a:custGeom>
            <a:avLst/>
            <a:gdLst/>
            <a:ahLst/>
            <a:cxnLst/>
            <a:rect r="r" b="b" t="t" l="l"/>
            <a:pathLst>
              <a:path h="1574415" w="320787">
                <a:moveTo>
                  <a:pt x="0" y="0"/>
                </a:moveTo>
                <a:lnTo>
                  <a:pt x="320787" y="0"/>
                </a:lnTo>
                <a:lnTo>
                  <a:pt x="320787" y="1574414"/>
                </a:lnTo>
                <a:lnTo>
                  <a:pt x="0" y="15744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1157801" y="6620132"/>
            <a:ext cx="320787" cy="1574415"/>
          </a:xfrm>
          <a:custGeom>
            <a:avLst/>
            <a:gdLst/>
            <a:ahLst/>
            <a:cxnLst/>
            <a:rect r="r" b="b" t="t" l="l"/>
            <a:pathLst>
              <a:path h="1574415" w="320787">
                <a:moveTo>
                  <a:pt x="0" y="0"/>
                </a:moveTo>
                <a:lnTo>
                  <a:pt x="320787" y="0"/>
                </a:lnTo>
                <a:lnTo>
                  <a:pt x="320787" y="1574414"/>
                </a:lnTo>
                <a:lnTo>
                  <a:pt x="0" y="15744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1622187" y="4879815"/>
            <a:ext cx="320787" cy="1574415"/>
          </a:xfrm>
          <a:custGeom>
            <a:avLst/>
            <a:gdLst/>
            <a:ahLst/>
            <a:cxnLst/>
            <a:rect r="r" b="b" t="t" l="l"/>
            <a:pathLst>
              <a:path h="1574415" w="320787">
                <a:moveTo>
                  <a:pt x="0" y="0"/>
                </a:moveTo>
                <a:lnTo>
                  <a:pt x="320787" y="0"/>
                </a:lnTo>
                <a:lnTo>
                  <a:pt x="320787" y="1574415"/>
                </a:lnTo>
                <a:lnTo>
                  <a:pt x="0" y="15744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1622187" y="6620132"/>
            <a:ext cx="320787" cy="1574415"/>
          </a:xfrm>
          <a:custGeom>
            <a:avLst/>
            <a:gdLst/>
            <a:ahLst/>
            <a:cxnLst/>
            <a:rect r="r" b="b" t="t" l="l"/>
            <a:pathLst>
              <a:path h="1574415" w="320787">
                <a:moveTo>
                  <a:pt x="0" y="0"/>
                </a:moveTo>
                <a:lnTo>
                  <a:pt x="320787" y="0"/>
                </a:lnTo>
                <a:lnTo>
                  <a:pt x="320787" y="1574414"/>
                </a:lnTo>
                <a:lnTo>
                  <a:pt x="0" y="15744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3483341" y="4879815"/>
            <a:ext cx="320787" cy="1574415"/>
          </a:xfrm>
          <a:custGeom>
            <a:avLst/>
            <a:gdLst/>
            <a:ahLst/>
            <a:cxnLst/>
            <a:rect r="r" b="b" t="t" l="l"/>
            <a:pathLst>
              <a:path h="1574415" w="320787">
                <a:moveTo>
                  <a:pt x="0" y="0"/>
                </a:moveTo>
                <a:lnTo>
                  <a:pt x="320787" y="0"/>
                </a:lnTo>
                <a:lnTo>
                  <a:pt x="320787" y="1574415"/>
                </a:lnTo>
                <a:lnTo>
                  <a:pt x="0" y="157441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3947726" y="4879815"/>
            <a:ext cx="320787" cy="1574415"/>
          </a:xfrm>
          <a:custGeom>
            <a:avLst/>
            <a:gdLst/>
            <a:ahLst/>
            <a:cxnLst/>
            <a:rect r="r" b="b" t="t" l="l"/>
            <a:pathLst>
              <a:path h="1574415" w="320787">
                <a:moveTo>
                  <a:pt x="0" y="0"/>
                </a:moveTo>
                <a:lnTo>
                  <a:pt x="320787" y="0"/>
                </a:lnTo>
                <a:lnTo>
                  <a:pt x="320787" y="1574415"/>
                </a:lnTo>
                <a:lnTo>
                  <a:pt x="0" y="157441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4412112" y="4879815"/>
            <a:ext cx="320787" cy="1574415"/>
          </a:xfrm>
          <a:custGeom>
            <a:avLst/>
            <a:gdLst/>
            <a:ahLst/>
            <a:cxnLst/>
            <a:rect r="r" b="b" t="t" l="l"/>
            <a:pathLst>
              <a:path h="1574415" w="320787">
                <a:moveTo>
                  <a:pt x="0" y="0"/>
                </a:moveTo>
                <a:lnTo>
                  <a:pt x="320787" y="0"/>
                </a:lnTo>
                <a:lnTo>
                  <a:pt x="320787" y="1574415"/>
                </a:lnTo>
                <a:lnTo>
                  <a:pt x="0" y="157441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true" rot="5042280">
            <a:off x="14256979" y="5346631"/>
            <a:ext cx="2268258" cy="640783"/>
          </a:xfrm>
          <a:custGeom>
            <a:avLst/>
            <a:gdLst/>
            <a:ahLst/>
            <a:cxnLst/>
            <a:rect r="r" b="b" t="t" l="l"/>
            <a:pathLst>
              <a:path h="640783" w="2268258">
                <a:moveTo>
                  <a:pt x="0" y="640783"/>
                </a:moveTo>
                <a:lnTo>
                  <a:pt x="2268258" y="640783"/>
                </a:lnTo>
                <a:lnTo>
                  <a:pt x="2268258" y="0"/>
                </a:lnTo>
                <a:lnTo>
                  <a:pt x="0" y="0"/>
                </a:lnTo>
                <a:lnTo>
                  <a:pt x="0" y="640783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1154499" y="857250"/>
            <a:ext cx="15979001" cy="13874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SOLVING RATIOS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154499" y="4686674"/>
            <a:ext cx="5431364" cy="5168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083"/>
              </a:lnSpc>
              <a:spcBef>
                <a:spcPct val="0"/>
              </a:spcBef>
            </a:pPr>
            <a:r>
              <a:rPr lang="en-US" b="true" sz="3712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Write your ratio.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3239257" y="2784486"/>
            <a:ext cx="1277931" cy="1234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0361"/>
              </a:lnSpc>
              <a:spcBef>
                <a:spcPct val="0"/>
              </a:spcBef>
            </a:pPr>
            <a:r>
              <a:rPr lang="en-US" sz="6599">
                <a:solidFill>
                  <a:srgbClr val="FFFFFF"/>
                </a:solidFill>
                <a:latin typeface="Lazydog"/>
                <a:ea typeface="Lazydog"/>
                <a:cs typeface="Lazydog"/>
                <a:sym typeface="Lazydog"/>
              </a:rPr>
              <a:t>2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186392" y="3210725"/>
            <a:ext cx="2726849" cy="1502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57"/>
              </a:lnSpc>
            </a:pPr>
            <a:r>
              <a:rPr lang="en-US" sz="8755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12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2446648" y="3244866"/>
            <a:ext cx="2726849" cy="1502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57"/>
              </a:lnSpc>
            </a:pPr>
            <a:r>
              <a:rPr lang="en-US" sz="8755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4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2231903" y="6875615"/>
            <a:ext cx="3156339" cy="17309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188"/>
              </a:lnSpc>
            </a:pPr>
            <a:r>
              <a:rPr lang="en-US" sz="10134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12:4</a:t>
            </a:r>
          </a:p>
        </p:txBody>
      </p:sp>
      <p:grpSp>
        <p:nvGrpSpPr>
          <p:cNvPr name="Group 32" id="32"/>
          <p:cNvGrpSpPr/>
          <p:nvPr/>
        </p:nvGrpSpPr>
        <p:grpSpPr>
          <a:xfrm rot="0">
            <a:off x="1664434" y="5546354"/>
            <a:ext cx="4404299" cy="536134"/>
            <a:chOff x="0" y="0"/>
            <a:chExt cx="1159980" cy="141204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159980" cy="141204"/>
            </a:xfrm>
            <a:custGeom>
              <a:avLst/>
              <a:gdLst/>
              <a:ahLst/>
              <a:cxnLst/>
              <a:rect r="r" b="b" t="t" l="l"/>
              <a:pathLst>
                <a:path h="141204" w="1159980">
                  <a:moveTo>
                    <a:pt x="28125" y="0"/>
                  </a:moveTo>
                  <a:lnTo>
                    <a:pt x="1131855" y="0"/>
                  </a:lnTo>
                  <a:cubicBezTo>
                    <a:pt x="1147388" y="0"/>
                    <a:pt x="1159980" y="12592"/>
                    <a:pt x="1159980" y="28125"/>
                  </a:cubicBezTo>
                  <a:lnTo>
                    <a:pt x="1159980" y="113079"/>
                  </a:lnTo>
                  <a:cubicBezTo>
                    <a:pt x="1159980" y="120538"/>
                    <a:pt x="1157017" y="127692"/>
                    <a:pt x="1151742" y="132967"/>
                  </a:cubicBezTo>
                  <a:cubicBezTo>
                    <a:pt x="1146468" y="138241"/>
                    <a:pt x="1139314" y="141204"/>
                    <a:pt x="1131855" y="141204"/>
                  </a:cubicBezTo>
                  <a:lnTo>
                    <a:pt x="28125" y="141204"/>
                  </a:lnTo>
                  <a:cubicBezTo>
                    <a:pt x="20666" y="141204"/>
                    <a:pt x="13512" y="138241"/>
                    <a:pt x="8238" y="132967"/>
                  </a:cubicBezTo>
                  <a:cubicBezTo>
                    <a:pt x="2963" y="127692"/>
                    <a:pt x="0" y="120538"/>
                    <a:pt x="0" y="113079"/>
                  </a:cubicBezTo>
                  <a:lnTo>
                    <a:pt x="0" y="28125"/>
                  </a:lnTo>
                  <a:cubicBezTo>
                    <a:pt x="0" y="20666"/>
                    <a:pt x="2963" y="13512"/>
                    <a:pt x="8238" y="8238"/>
                  </a:cubicBezTo>
                  <a:cubicBezTo>
                    <a:pt x="13512" y="2963"/>
                    <a:pt x="20666" y="0"/>
                    <a:pt x="28125" y="0"/>
                  </a:cubicBezTo>
                  <a:close/>
                </a:path>
              </a:pathLst>
            </a:custGeom>
            <a:solidFill>
              <a:srgbClr val="5EAAA8">
                <a:alpha val="61961"/>
              </a:srgbClr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38100"/>
              <a:ext cx="1159980" cy="1793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561457" y="6072963"/>
            <a:ext cx="4650152" cy="581500"/>
            <a:chOff x="0" y="0"/>
            <a:chExt cx="1224731" cy="153152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1224731" cy="153152"/>
            </a:xfrm>
            <a:custGeom>
              <a:avLst/>
              <a:gdLst/>
              <a:ahLst/>
              <a:cxnLst/>
              <a:rect r="r" b="b" t="t" l="l"/>
              <a:pathLst>
                <a:path h="153152" w="1224731">
                  <a:moveTo>
                    <a:pt x="24973" y="0"/>
                  </a:moveTo>
                  <a:lnTo>
                    <a:pt x="1199758" y="0"/>
                  </a:lnTo>
                  <a:cubicBezTo>
                    <a:pt x="1206381" y="0"/>
                    <a:pt x="1212734" y="2631"/>
                    <a:pt x="1217417" y="7314"/>
                  </a:cubicBezTo>
                  <a:cubicBezTo>
                    <a:pt x="1222100" y="11998"/>
                    <a:pt x="1224731" y="18350"/>
                    <a:pt x="1224731" y="24973"/>
                  </a:cubicBezTo>
                  <a:lnTo>
                    <a:pt x="1224731" y="128179"/>
                  </a:lnTo>
                  <a:cubicBezTo>
                    <a:pt x="1224731" y="134802"/>
                    <a:pt x="1222100" y="141154"/>
                    <a:pt x="1217417" y="145838"/>
                  </a:cubicBezTo>
                  <a:cubicBezTo>
                    <a:pt x="1212734" y="150521"/>
                    <a:pt x="1206381" y="153152"/>
                    <a:pt x="1199758" y="153152"/>
                  </a:cubicBezTo>
                  <a:lnTo>
                    <a:pt x="24973" y="153152"/>
                  </a:lnTo>
                  <a:cubicBezTo>
                    <a:pt x="18350" y="153152"/>
                    <a:pt x="11998" y="150521"/>
                    <a:pt x="7314" y="145838"/>
                  </a:cubicBezTo>
                  <a:cubicBezTo>
                    <a:pt x="2631" y="141154"/>
                    <a:pt x="0" y="134802"/>
                    <a:pt x="0" y="128179"/>
                  </a:cubicBezTo>
                  <a:lnTo>
                    <a:pt x="0" y="24973"/>
                  </a:lnTo>
                  <a:cubicBezTo>
                    <a:pt x="0" y="18350"/>
                    <a:pt x="2631" y="11998"/>
                    <a:pt x="7314" y="7314"/>
                  </a:cubicBezTo>
                  <a:cubicBezTo>
                    <a:pt x="11998" y="2631"/>
                    <a:pt x="18350" y="0"/>
                    <a:pt x="24973" y="0"/>
                  </a:cubicBezTo>
                  <a:close/>
                </a:path>
              </a:pathLst>
            </a:custGeom>
            <a:solidFill>
              <a:srgbClr val="5EAAA8">
                <a:alpha val="61961"/>
              </a:srgbClr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38100"/>
              <a:ext cx="1224731" cy="1912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664434" y="6644938"/>
            <a:ext cx="1900059" cy="489824"/>
            <a:chOff x="0" y="0"/>
            <a:chExt cx="500427" cy="129007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500427" cy="129007"/>
            </a:xfrm>
            <a:custGeom>
              <a:avLst/>
              <a:gdLst/>
              <a:ahLst/>
              <a:cxnLst/>
              <a:rect r="r" b="b" t="t" l="l"/>
              <a:pathLst>
                <a:path h="129007" w="500427">
                  <a:moveTo>
                    <a:pt x="61119" y="0"/>
                  </a:moveTo>
                  <a:lnTo>
                    <a:pt x="439308" y="0"/>
                  </a:lnTo>
                  <a:cubicBezTo>
                    <a:pt x="455518" y="0"/>
                    <a:pt x="471064" y="6439"/>
                    <a:pt x="482526" y="17901"/>
                  </a:cubicBezTo>
                  <a:cubicBezTo>
                    <a:pt x="493988" y="29363"/>
                    <a:pt x="500427" y="44909"/>
                    <a:pt x="500427" y="61119"/>
                  </a:cubicBezTo>
                  <a:lnTo>
                    <a:pt x="500427" y="67889"/>
                  </a:lnTo>
                  <a:cubicBezTo>
                    <a:pt x="500427" y="101643"/>
                    <a:pt x="473063" y="129007"/>
                    <a:pt x="439308" y="129007"/>
                  </a:cubicBezTo>
                  <a:lnTo>
                    <a:pt x="61119" y="129007"/>
                  </a:lnTo>
                  <a:cubicBezTo>
                    <a:pt x="44909" y="129007"/>
                    <a:pt x="29363" y="122568"/>
                    <a:pt x="17901" y="111106"/>
                  </a:cubicBezTo>
                  <a:cubicBezTo>
                    <a:pt x="6439" y="99644"/>
                    <a:pt x="0" y="84098"/>
                    <a:pt x="0" y="67889"/>
                  </a:cubicBezTo>
                  <a:lnTo>
                    <a:pt x="0" y="61119"/>
                  </a:lnTo>
                  <a:cubicBezTo>
                    <a:pt x="0" y="27364"/>
                    <a:pt x="27364" y="0"/>
                    <a:pt x="61119" y="0"/>
                  </a:cubicBezTo>
                  <a:close/>
                </a:path>
              </a:pathLst>
            </a:custGeom>
            <a:solidFill>
              <a:srgbClr val="5EAAA8">
                <a:alpha val="61961"/>
              </a:srgbClr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38100"/>
              <a:ext cx="500427" cy="1671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41" id="41"/>
          <p:cNvSpPr txBox="true"/>
          <p:nvPr/>
        </p:nvSpPr>
        <p:spPr>
          <a:xfrm rot="0">
            <a:off x="1419716" y="5640289"/>
            <a:ext cx="4917014" cy="20569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083"/>
              </a:lnSpc>
              <a:spcBef>
                <a:spcPct val="0"/>
              </a:spcBef>
            </a:pPr>
            <a:r>
              <a:rPr lang="en-US" sz="3712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Write the ratio of blue crayons to red crayons in simplest form.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20777" t="0" r="-20777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113458" y="2862118"/>
            <a:ext cx="1277931" cy="1277931"/>
            <a:chOff x="0" y="0"/>
            <a:chExt cx="6350000" cy="6350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7754658" y="2862118"/>
            <a:ext cx="9504642" cy="6264518"/>
            <a:chOff x="0" y="0"/>
            <a:chExt cx="2503280" cy="164991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503280" cy="1649914"/>
            </a:xfrm>
            <a:custGeom>
              <a:avLst/>
              <a:gdLst/>
              <a:ahLst/>
              <a:cxnLst/>
              <a:rect r="r" b="b" t="t" l="l"/>
              <a:pathLst>
                <a:path h="1649914" w="2503280">
                  <a:moveTo>
                    <a:pt x="41542" y="0"/>
                  </a:moveTo>
                  <a:lnTo>
                    <a:pt x="2461738" y="0"/>
                  </a:lnTo>
                  <a:cubicBezTo>
                    <a:pt x="2472756" y="0"/>
                    <a:pt x="2483322" y="4377"/>
                    <a:pt x="2491113" y="12167"/>
                  </a:cubicBezTo>
                  <a:cubicBezTo>
                    <a:pt x="2498903" y="19958"/>
                    <a:pt x="2503280" y="30524"/>
                    <a:pt x="2503280" y="41542"/>
                  </a:cubicBezTo>
                  <a:lnTo>
                    <a:pt x="2503280" y="1608373"/>
                  </a:lnTo>
                  <a:cubicBezTo>
                    <a:pt x="2503280" y="1631315"/>
                    <a:pt x="2484681" y="1649914"/>
                    <a:pt x="2461738" y="1649914"/>
                  </a:cubicBezTo>
                  <a:lnTo>
                    <a:pt x="41542" y="1649914"/>
                  </a:lnTo>
                  <a:cubicBezTo>
                    <a:pt x="18599" y="1649914"/>
                    <a:pt x="0" y="1631315"/>
                    <a:pt x="0" y="1608373"/>
                  </a:cubicBezTo>
                  <a:lnTo>
                    <a:pt x="0" y="41542"/>
                  </a:lnTo>
                  <a:cubicBezTo>
                    <a:pt x="0" y="18599"/>
                    <a:pt x="18599" y="0"/>
                    <a:pt x="41542" y="0"/>
                  </a:cubicBezTo>
                  <a:close/>
                </a:path>
              </a:pathLst>
            </a:custGeom>
            <a:solidFill>
              <a:srgbClr val="FBFCF9"/>
            </a:solidFill>
            <a:ln w="762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503280" cy="16880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3993621" y="6598627"/>
            <a:ext cx="1949313" cy="536134"/>
            <a:chOff x="0" y="0"/>
            <a:chExt cx="513399" cy="1412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13399" cy="141204"/>
            </a:xfrm>
            <a:custGeom>
              <a:avLst/>
              <a:gdLst/>
              <a:ahLst/>
              <a:cxnLst/>
              <a:rect r="r" b="b" t="t" l="l"/>
              <a:pathLst>
                <a:path h="141204" w="513399">
                  <a:moveTo>
                    <a:pt x="63546" y="0"/>
                  </a:moveTo>
                  <a:lnTo>
                    <a:pt x="449854" y="0"/>
                  </a:lnTo>
                  <a:cubicBezTo>
                    <a:pt x="484949" y="0"/>
                    <a:pt x="513399" y="28450"/>
                    <a:pt x="513399" y="63546"/>
                  </a:cubicBezTo>
                  <a:lnTo>
                    <a:pt x="513399" y="77658"/>
                  </a:lnTo>
                  <a:cubicBezTo>
                    <a:pt x="513399" y="112754"/>
                    <a:pt x="484949" y="141204"/>
                    <a:pt x="449854" y="141204"/>
                  </a:cubicBezTo>
                  <a:lnTo>
                    <a:pt x="63546" y="141204"/>
                  </a:lnTo>
                  <a:cubicBezTo>
                    <a:pt x="28450" y="141204"/>
                    <a:pt x="0" y="112754"/>
                    <a:pt x="0" y="77658"/>
                  </a:cubicBezTo>
                  <a:lnTo>
                    <a:pt x="0" y="63546"/>
                  </a:lnTo>
                  <a:cubicBezTo>
                    <a:pt x="0" y="28450"/>
                    <a:pt x="28450" y="0"/>
                    <a:pt x="63546" y="0"/>
                  </a:cubicBezTo>
                  <a:close/>
                </a:path>
              </a:pathLst>
            </a:custGeom>
            <a:solidFill>
              <a:srgbClr val="5EAAA8">
                <a:alpha val="61961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513399" cy="1793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3024016" y="7125236"/>
            <a:ext cx="1416557" cy="489824"/>
            <a:chOff x="0" y="0"/>
            <a:chExt cx="373085" cy="12900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73085" cy="129007"/>
            </a:xfrm>
            <a:custGeom>
              <a:avLst/>
              <a:gdLst/>
              <a:ahLst/>
              <a:cxnLst/>
              <a:rect r="r" b="b" t="t" l="l"/>
              <a:pathLst>
                <a:path h="129007" w="373085">
                  <a:moveTo>
                    <a:pt x="64504" y="0"/>
                  </a:moveTo>
                  <a:lnTo>
                    <a:pt x="308582" y="0"/>
                  </a:lnTo>
                  <a:cubicBezTo>
                    <a:pt x="344206" y="0"/>
                    <a:pt x="373085" y="28879"/>
                    <a:pt x="373085" y="64504"/>
                  </a:cubicBezTo>
                  <a:lnTo>
                    <a:pt x="373085" y="64504"/>
                  </a:lnTo>
                  <a:cubicBezTo>
                    <a:pt x="373085" y="100128"/>
                    <a:pt x="344206" y="129007"/>
                    <a:pt x="308582" y="129007"/>
                  </a:cubicBezTo>
                  <a:lnTo>
                    <a:pt x="64504" y="129007"/>
                  </a:lnTo>
                  <a:cubicBezTo>
                    <a:pt x="28879" y="129007"/>
                    <a:pt x="0" y="100128"/>
                    <a:pt x="0" y="64504"/>
                  </a:cubicBezTo>
                  <a:lnTo>
                    <a:pt x="0" y="64504"/>
                  </a:lnTo>
                  <a:cubicBezTo>
                    <a:pt x="0" y="28879"/>
                    <a:pt x="28879" y="0"/>
                    <a:pt x="64504" y="0"/>
                  </a:cubicBezTo>
                  <a:close/>
                </a:path>
              </a:pathLst>
            </a:custGeom>
            <a:solidFill>
              <a:srgbClr val="5EAAA8">
                <a:alpha val="61961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73085" cy="1671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1102911">
            <a:off x="6668910" y="6721530"/>
            <a:ext cx="2447798" cy="2912601"/>
          </a:xfrm>
          <a:custGeom>
            <a:avLst/>
            <a:gdLst/>
            <a:ahLst/>
            <a:cxnLst/>
            <a:rect r="r" b="b" t="t" l="l"/>
            <a:pathLst>
              <a:path h="2912601" w="2447798">
                <a:moveTo>
                  <a:pt x="0" y="0"/>
                </a:moveTo>
                <a:lnTo>
                  <a:pt x="2447799" y="0"/>
                </a:lnTo>
                <a:lnTo>
                  <a:pt x="2447799" y="2912601"/>
                </a:lnTo>
                <a:lnTo>
                  <a:pt x="0" y="29126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7892810" y="5047222"/>
            <a:ext cx="2667907" cy="14735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92"/>
              </a:lnSpc>
            </a:pPr>
            <a:r>
              <a:rPr lang="en-US" sz="8566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12:4</a:t>
            </a:r>
          </a:p>
        </p:txBody>
      </p:sp>
      <p:sp>
        <p:nvSpPr>
          <p:cNvPr name="Freeform 16" id="16"/>
          <p:cNvSpPr/>
          <p:nvPr/>
        </p:nvSpPr>
        <p:spPr>
          <a:xfrm flipH="false" flipV="true" rot="0">
            <a:off x="10008498" y="4654714"/>
            <a:ext cx="1831168" cy="517305"/>
          </a:xfrm>
          <a:custGeom>
            <a:avLst/>
            <a:gdLst/>
            <a:ahLst/>
            <a:cxnLst/>
            <a:rect r="r" b="b" t="t" l="l"/>
            <a:pathLst>
              <a:path h="517305" w="1831168">
                <a:moveTo>
                  <a:pt x="0" y="517305"/>
                </a:moveTo>
                <a:lnTo>
                  <a:pt x="1831168" y="517305"/>
                </a:lnTo>
                <a:lnTo>
                  <a:pt x="1831168" y="0"/>
                </a:lnTo>
                <a:lnTo>
                  <a:pt x="0" y="0"/>
                </a:lnTo>
                <a:lnTo>
                  <a:pt x="0" y="517305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0982774" y="5000569"/>
            <a:ext cx="2667907" cy="14735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92"/>
              </a:lnSpc>
            </a:pPr>
            <a:r>
              <a:rPr lang="en-US" sz="8566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6:2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721889" y="5000569"/>
            <a:ext cx="2667907" cy="14735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92"/>
              </a:lnSpc>
            </a:pPr>
            <a:r>
              <a:rPr lang="en-US" sz="8566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3:1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10008498" y="6409881"/>
            <a:ext cx="1831168" cy="517305"/>
          </a:xfrm>
          <a:custGeom>
            <a:avLst/>
            <a:gdLst/>
            <a:ahLst/>
            <a:cxnLst/>
            <a:rect r="r" b="b" t="t" l="l"/>
            <a:pathLst>
              <a:path h="517305" w="1831168">
                <a:moveTo>
                  <a:pt x="0" y="0"/>
                </a:moveTo>
                <a:lnTo>
                  <a:pt x="1831168" y="0"/>
                </a:lnTo>
                <a:lnTo>
                  <a:pt x="1831168" y="517305"/>
                </a:lnTo>
                <a:lnTo>
                  <a:pt x="0" y="5173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true" rot="0">
            <a:off x="12868808" y="4686824"/>
            <a:ext cx="1831168" cy="517305"/>
          </a:xfrm>
          <a:custGeom>
            <a:avLst/>
            <a:gdLst/>
            <a:ahLst/>
            <a:cxnLst/>
            <a:rect r="r" b="b" t="t" l="l"/>
            <a:pathLst>
              <a:path h="517305" w="1831168">
                <a:moveTo>
                  <a:pt x="0" y="517305"/>
                </a:moveTo>
                <a:lnTo>
                  <a:pt x="1831168" y="517305"/>
                </a:lnTo>
                <a:lnTo>
                  <a:pt x="1831168" y="0"/>
                </a:lnTo>
                <a:lnTo>
                  <a:pt x="0" y="0"/>
                </a:lnTo>
                <a:lnTo>
                  <a:pt x="0" y="517305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2868808" y="6441991"/>
            <a:ext cx="1831168" cy="517305"/>
          </a:xfrm>
          <a:custGeom>
            <a:avLst/>
            <a:gdLst/>
            <a:ahLst/>
            <a:cxnLst/>
            <a:rect r="r" b="b" t="t" l="l"/>
            <a:pathLst>
              <a:path h="517305" w="1831168">
                <a:moveTo>
                  <a:pt x="0" y="0"/>
                </a:moveTo>
                <a:lnTo>
                  <a:pt x="1831168" y="0"/>
                </a:lnTo>
                <a:lnTo>
                  <a:pt x="1831168" y="517306"/>
                </a:lnTo>
                <a:lnTo>
                  <a:pt x="0" y="5173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3984057" y="4945477"/>
            <a:ext cx="2347217" cy="1528625"/>
          </a:xfrm>
          <a:custGeom>
            <a:avLst/>
            <a:gdLst/>
            <a:ahLst/>
            <a:cxnLst/>
            <a:rect r="r" b="b" t="t" l="l"/>
            <a:pathLst>
              <a:path h="1528625" w="2347217">
                <a:moveTo>
                  <a:pt x="0" y="0"/>
                </a:moveTo>
                <a:lnTo>
                  <a:pt x="2347216" y="0"/>
                </a:lnTo>
                <a:lnTo>
                  <a:pt x="2347216" y="1528625"/>
                </a:lnTo>
                <a:lnTo>
                  <a:pt x="0" y="152862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154499" y="857250"/>
            <a:ext cx="15979001" cy="13874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SOLVING RATIOS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28700" y="4686674"/>
            <a:ext cx="5431364" cy="5168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083"/>
              </a:lnSpc>
              <a:spcBef>
                <a:spcPct val="0"/>
              </a:spcBef>
            </a:pPr>
            <a:r>
              <a:rPr lang="en-US" b="true" sz="3712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Simplify, if possible.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3113458" y="2784486"/>
            <a:ext cx="1277931" cy="1234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0361"/>
              </a:lnSpc>
              <a:spcBef>
                <a:spcPct val="0"/>
              </a:spcBef>
            </a:pPr>
            <a:r>
              <a:rPr lang="en-US" sz="6599">
                <a:solidFill>
                  <a:srgbClr val="FFFFFF"/>
                </a:solidFill>
                <a:latin typeface="Lazydog"/>
                <a:ea typeface="Lazydog"/>
                <a:cs typeface="Lazydog"/>
                <a:sym typeface="Lazydog"/>
              </a:rPr>
              <a:t>3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293917" y="5640289"/>
            <a:ext cx="4917014" cy="20569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083"/>
              </a:lnSpc>
              <a:spcBef>
                <a:spcPct val="0"/>
              </a:spcBef>
            </a:pPr>
            <a:r>
              <a:rPr lang="en-US" sz="3712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Write the ratio of blue crayons to red crayons in simplest form.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364365" y="3850438"/>
            <a:ext cx="1119435" cy="446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451"/>
              </a:lnSpc>
              <a:spcBef>
                <a:spcPct val="0"/>
              </a:spcBef>
            </a:pPr>
            <a:r>
              <a:rPr lang="en-US" sz="3137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÷2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0364365" y="7272702"/>
            <a:ext cx="1119435" cy="446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451"/>
              </a:lnSpc>
              <a:spcBef>
                <a:spcPct val="0"/>
              </a:spcBef>
            </a:pPr>
            <a:r>
              <a:rPr lang="en-US" sz="3137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÷2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3224675" y="3853454"/>
            <a:ext cx="1119435" cy="446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451"/>
              </a:lnSpc>
              <a:spcBef>
                <a:spcPct val="0"/>
              </a:spcBef>
            </a:pPr>
            <a:r>
              <a:rPr lang="en-US" sz="3137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÷2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3224675" y="7275718"/>
            <a:ext cx="1119435" cy="446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451"/>
              </a:lnSpc>
              <a:spcBef>
                <a:spcPct val="0"/>
              </a:spcBef>
            </a:pPr>
            <a:r>
              <a:rPr lang="en-US" sz="3137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÷2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20777" t="0" r="-20777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845211" y="3063684"/>
            <a:ext cx="4597578" cy="6211151"/>
            <a:chOff x="0" y="0"/>
            <a:chExt cx="1210885" cy="163585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210885" cy="1635859"/>
            </a:xfrm>
            <a:custGeom>
              <a:avLst/>
              <a:gdLst/>
              <a:ahLst/>
              <a:cxnLst/>
              <a:rect r="r" b="b" t="t" l="l"/>
              <a:pathLst>
                <a:path h="1635859" w="1210885">
                  <a:moveTo>
                    <a:pt x="85880" y="0"/>
                  </a:moveTo>
                  <a:lnTo>
                    <a:pt x="1125005" y="0"/>
                  </a:lnTo>
                  <a:cubicBezTo>
                    <a:pt x="1172435" y="0"/>
                    <a:pt x="1210885" y="38450"/>
                    <a:pt x="1210885" y="85880"/>
                  </a:cubicBezTo>
                  <a:lnTo>
                    <a:pt x="1210885" y="1549979"/>
                  </a:lnTo>
                  <a:cubicBezTo>
                    <a:pt x="1210885" y="1572756"/>
                    <a:pt x="1201837" y="1594600"/>
                    <a:pt x="1185731" y="1610705"/>
                  </a:cubicBezTo>
                  <a:cubicBezTo>
                    <a:pt x="1169626" y="1626811"/>
                    <a:pt x="1147782" y="1635859"/>
                    <a:pt x="1125005" y="1635859"/>
                  </a:cubicBezTo>
                  <a:lnTo>
                    <a:pt x="85880" y="1635859"/>
                  </a:lnTo>
                  <a:cubicBezTo>
                    <a:pt x="63103" y="1635859"/>
                    <a:pt x="41259" y="1626811"/>
                    <a:pt x="25154" y="1610705"/>
                  </a:cubicBezTo>
                  <a:cubicBezTo>
                    <a:pt x="9048" y="1594600"/>
                    <a:pt x="0" y="1572756"/>
                    <a:pt x="0" y="1549979"/>
                  </a:cubicBezTo>
                  <a:lnTo>
                    <a:pt x="0" y="85880"/>
                  </a:lnTo>
                  <a:cubicBezTo>
                    <a:pt x="0" y="63103"/>
                    <a:pt x="9048" y="41259"/>
                    <a:pt x="25154" y="25154"/>
                  </a:cubicBezTo>
                  <a:cubicBezTo>
                    <a:pt x="41259" y="9048"/>
                    <a:pt x="63103" y="0"/>
                    <a:pt x="85880" y="0"/>
                  </a:cubicBezTo>
                  <a:close/>
                </a:path>
              </a:pathLst>
            </a:custGeom>
            <a:solidFill>
              <a:srgbClr val="FBFCF9"/>
            </a:solidFill>
            <a:ln w="762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210885" cy="16739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844118" y="3047149"/>
            <a:ext cx="4597578" cy="6211151"/>
            <a:chOff x="0" y="0"/>
            <a:chExt cx="1210885" cy="16358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10885" cy="1635859"/>
            </a:xfrm>
            <a:custGeom>
              <a:avLst/>
              <a:gdLst/>
              <a:ahLst/>
              <a:cxnLst/>
              <a:rect r="r" b="b" t="t" l="l"/>
              <a:pathLst>
                <a:path h="1635859" w="1210885">
                  <a:moveTo>
                    <a:pt x="85880" y="0"/>
                  </a:moveTo>
                  <a:lnTo>
                    <a:pt x="1125005" y="0"/>
                  </a:lnTo>
                  <a:cubicBezTo>
                    <a:pt x="1172435" y="0"/>
                    <a:pt x="1210885" y="38450"/>
                    <a:pt x="1210885" y="85880"/>
                  </a:cubicBezTo>
                  <a:lnTo>
                    <a:pt x="1210885" y="1549979"/>
                  </a:lnTo>
                  <a:cubicBezTo>
                    <a:pt x="1210885" y="1572756"/>
                    <a:pt x="1201837" y="1594600"/>
                    <a:pt x="1185731" y="1610705"/>
                  </a:cubicBezTo>
                  <a:cubicBezTo>
                    <a:pt x="1169626" y="1626811"/>
                    <a:pt x="1147782" y="1635859"/>
                    <a:pt x="1125005" y="1635859"/>
                  </a:cubicBezTo>
                  <a:lnTo>
                    <a:pt x="85880" y="1635859"/>
                  </a:lnTo>
                  <a:cubicBezTo>
                    <a:pt x="63103" y="1635859"/>
                    <a:pt x="41259" y="1626811"/>
                    <a:pt x="25154" y="1610705"/>
                  </a:cubicBezTo>
                  <a:cubicBezTo>
                    <a:pt x="9048" y="1594600"/>
                    <a:pt x="0" y="1572756"/>
                    <a:pt x="0" y="1549979"/>
                  </a:cubicBezTo>
                  <a:lnTo>
                    <a:pt x="0" y="85880"/>
                  </a:lnTo>
                  <a:cubicBezTo>
                    <a:pt x="0" y="63103"/>
                    <a:pt x="9048" y="41259"/>
                    <a:pt x="25154" y="25154"/>
                  </a:cubicBezTo>
                  <a:cubicBezTo>
                    <a:pt x="41259" y="9048"/>
                    <a:pt x="63103" y="0"/>
                    <a:pt x="85880" y="0"/>
                  </a:cubicBezTo>
                  <a:close/>
                </a:path>
              </a:pathLst>
            </a:custGeom>
            <a:solidFill>
              <a:srgbClr val="FBFCF9"/>
            </a:solidFill>
            <a:ln w="762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210885" cy="16739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1846305" y="3080218"/>
            <a:ext cx="4597578" cy="6211151"/>
            <a:chOff x="0" y="0"/>
            <a:chExt cx="1210885" cy="163585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10885" cy="1635859"/>
            </a:xfrm>
            <a:custGeom>
              <a:avLst/>
              <a:gdLst/>
              <a:ahLst/>
              <a:cxnLst/>
              <a:rect r="r" b="b" t="t" l="l"/>
              <a:pathLst>
                <a:path h="1635859" w="1210885">
                  <a:moveTo>
                    <a:pt x="85880" y="0"/>
                  </a:moveTo>
                  <a:lnTo>
                    <a:pt x="1125005" y="0"/>
                  </a:lnTo>
                  <a:cubicBezTo>
                    <a:pt x="1172435" y="0"/>
                    <a:pt x="1210885" y="38450"/>
                    <a:pt x="1210885" y="85880"/>
                  </a:cubicBezTo>
                  <a:lnTo>
                    <a:pt x="1210885" y="1549979"/>
                  </a:lnTo>
                  <a:cubicBezTo>
                    <a:pt x="1210885" y="1572756"/>
                    <a:pt x="1201837" y="1594600"/>
                    <a:pt x="1185731" y="1610705"/>
                  </a:cubicBezTo>
                  <a:cubicBezTo>
                    <a:pt x="1169626" y="1626811"/>
                    <a:pt x="1147782" y="1635859"/>
                    <a:pt x="1125005" y="1635859"/>
                  </a:cubicBezTo>
                  <a:lnTo>
                    <a:pt x="85880" y="1635859"/>
                  </a:lnTo>
                  <a:cubicBezTo>
                    <a:pt x="63103" y="1635859"/>
                    <a:pt x="41259" y="1626811"/>
                    <a:pt x="25154" y="1610705"/>
                  </a:cubicBezTo>
                  <a:cubicBezTo>
                    <a:pt x="9048" y="1594600"/>
                    <a:pt x="0" y="1572756"/>
                    <a:pt x="0" y="1549979"/>
                  </a:cubicBezTo>
                  <a:lnTo>
                    <a:pt x="0" y="85880"/>
                  </a:lnTo>
                  <a:cubicBezTo>
                    <a:pt x="0" y="63103"/>
                    <a:pt x="9048" y="41259"/>
                    <a:pt x="25154" y="25154"/>
                  </a:cubicBezTo>
                  <a:cubicBezTo>
                    <a:pt x="41259" y="9048"/>
                    <a:pt x="63103" y="0"/>
                    <a:pt x="85880" y="0"/>
                  </a:cubicBezTo>
                  <a:close/>
                </a:path>
              </a:pathLst>
            </a:custGeom>
            <a:solidFill>
              <a:srgbClr val="FBFCF9"/>
            </a:solidFill>
            <a:ln w="762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210885" cy="16739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3612221" y="3532035"/>
            <a:ext cx="1061372" cy="1061372"/>
            <a:chOff x="0" y="0"/>
            <a:chExt cx="6350000" cy="6350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8606842" y="3532035"/>
            <a:ext cx="1061372" cy="1061372"/>
            <a:chOff x="0" y="0"/>
            <a:chExt cx="6350000" cy="6350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3614408" y="3532035"/>
            <a:ext cx="1061372" cy="1061372"/>
            <a:chOff x="0" y="0"/>
            <a:chExt cx="6350000" cy="63500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1865888" y="857250"/>
            <a:ext cx="14577995" cy="1387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REAL LIFE APPLICATIONS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203311" y="4872839"/>
            <a:ext cx="3879192" cy="712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880"/>
              </a:lnSpc>
              <a:spcBef>
                <a:spcPct val="0"/>
              </a:spcBef>
            </a:pPr>
            <a:r>
              <a:rPr lang="en-US" b="true" sz="4200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Paint mixing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612221" y="3628190"/>
            <a:ext cx="1061372" cy="845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65"/>
              </a:lnSpc>
            </a:pPr>
            <a:r>
              <a:rPr lang="en-US" sz="4500">
                <a:solidFill>
                  <a:srgbClr val="FFFFFF"/>
                </a:solidFill>
                <a:latin typeface="Lazydog"/>
                <a:ea typeface="Lazydog"/>
                <a:cs typeface="Lazydog"/>
                <a:sym typeface="Lazydog"/>
              </a:rPr>
              <a:t>1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333122" y="4872839"/>
            <a:ext cx="3621756" cy="712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880"/>
              </a:lnSpc>
              <a:spcBef>
                <a:spcPct val="0"/>
              </a:spcBef>
            </a:pPr>
            <a:r>
              <a:rPr lang="en-US" b="true" sz="4200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Cooking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613314" y="3580085"/>
            <a:ext cx="1061372" cy="845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7065"/>
              </a:lnSpc>
              <a:spcBef>
                <a:spcPct val="0"/>
              </a:spcBef>
            </a:pPr>
            <a:r>
              <a:rPr lang="en-US" sz="4500" u="none">
                <a:solidFill>
                  <a:srgbClr val="FFFFFF"/>
                </a:solidFill>
                <a:latin typeface="Lazydog"/>
                <a:ea typeface="Lazydog"/>
                <a:cs typeface="Lazydog"/>
                <a:sym typeface="Lazydog"/>
              </a:rPr>
              <a:t>2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205498" y="4872839"/>
            <a:ext cx="3879192" cy="1455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880"/>
              </a:lnSpc>
              <a:spcBef>
                <a:spcPct val="0"/>
              </a:spcBef>
            </a:pPr>
            <a:r>
              <a:rPr lang="en-US" b="true" sz="4200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Scaled drawings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614408" y="3580085"/>
            <a:ext cx="1061372" cy="845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7065"/>
              </a:lnSpc>
              <a:spcBef>
                <a:spcPct val="0"/>
              </a:spcBef>
            </a:pPr>
            <a:r>
              <a:rPr lang="en-US" sz="4500" u="none">
                <a:solidFill>
                  <a:srgbClr val="FFFFFF"/>
                </a:solidFill>
                <a:latin typeface="Lazydog"/>
                <a:ea typeface="Lazydog"/>
                <a:cs typeface="Lazydog"/>
                <a:sym typeface="Lazydog"/>
              </a:rPr>
              <a:t>3</a:t>
            </a:r>
          </a:p>
        </p:txBody>
      </p:sp>
      <p:sp>
        <p:nvSpPr>
          <p:cNvPr name="Freeform 25" id="25"/>
          <p:cNvSpPr/>
          <p:nvPr/>
        </p:nvSpPr>
        <p:spPr>
          <a:xfrm flipH="true" flipV="false" rot="0">
            <a:off x="1028700" y="6185794"/>
            <a:ext cx="2335130" cy="2598197"/>
          </a:xfrm>
          <a:custGeom>
            <a:avLst/>
            <a:gdLst/>
            <a:ahLst/>
            <a:cxnLst/>
            <a:rect r="r" b="b" t="t" l="l"/>
            <a:pathLst>
              <a:path h="2598197" w="2335130">
                <a:moveTo>
                  <a:pt x="2335130" y="0"/>
                </a:moveTo>
                <a:lnTo>
                  <a:pt x="0" y="0"/>
                </a:lnTo>
                <a:lnTo>
                  <a:pt x="0" y="2598197"/>
                </a:lnTo>
                <a:lnTo>
                  <a:pt x="2335130" y="2598197"/>
                </a:lnTo>
                <a:lnTo>
                  <a:pt x="233513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2024967">
            <a:off x="16160501" y="6285540"/>
            <a:ext cx="776313" cy="3857457"/>
          </a:xfrm>
          <a:custGeom>
            <a:avLst/>
            <a:gdLst/>
            <a:ahLst/>
            <a:cxnLst/>
            <a:rect r="r" b="b" t="t" l="l"/>
            <a:pathLst>
              <a:path h="3857457" w="776313">
                <a:moveTo>
                  <a:pt x="0" y="0"/>
                </a:moveTo>
                <a:lnTo>
                  <a:pt x="776313" y="0"/>
                </a:lnTo>
                <a:lnTo>
                  <a:pt x="776313" y="3857457"/>
                </a:lnTo>
                <a:lnTo>
                  <a:pt x="0" y="38574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2204019" y="6112109"/>
            <a:ext cx="3879192" cy="1967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To make lavender colored paint, mix 1 part violet to three parts white.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7197931" y="6095575"/>
            <a:ext cx="3879192" cy="1967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My mom’s famous cookie recipe has a two to one ratio of flour to sugar.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2205498" y="6591182"/>
            <a:ext cx="3879192" cy="147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For every one inch on the drawing there is ten feet in real life.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20777" t="0" r="-2077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650193" y="3614420"/>
            <a:ext cx="10987613" cy="2943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840"/>
              </a:lnSpc>
              <a:spcBef>
                <a:spcPct val="0"/>
              </a:spcBef>
            </a:pPr>
            <a:r>
              <a:rPr lang="en-US" sz="560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Can you think of another example of how you might use ratios in your life?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166162" y="1478445"/>
            <a:ext cx="6186277" cy="7696767"/>
          </a:xfrm>
          <a:custGeom>
            <a:avLst/>
            <a:gdLst/>
            <a:ahLst/>
            <a:cxnLst/>
            <a:rect r="r" b="b" t="t" l="l"/>
            <a:pathLst>
              <a:path h="7696767" w="6186277">
                <a:moveTo>
                  <a:pt x="0" y="0"/>
                </a:moveTo>
                <a:lnTo>
                  <a:pt x="6186276" y="0"/>
                </a:lnTo>
                <a:lnTo>
                  <a:pt x="6186276" y="7696768"/>
                </a:lnTo>
                <a:lnTo>
                  <a:pt x="0" y="76967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634593">
            <a:off x="-989131" y="-104404"/>
            <a:ext cx="3154793" cy="4381656"/>
          </a:xfrm>
          <a:custGeom>
            <a:avLst/>
            <a:gdLst/>
            <a:ahLst/>
            <a:cxnLst/>
            <a:rect r="r" b="b" t="t" l="l"/>
            <a:pathLst>
              <a:path h="4381656" w="3154793">
                <a:moveTo>
                  <a:pt x="0" y="0"/>
                </a:moveTo>
                <a:lnTo>
                  <a:pt x="3154793" y="0"/>
                </a:lnTo>
                <a:lnTo>
                  <a:pt x="3154793" y="4381656"/>
                </a:lnTo>
                <a:lnTo>
                  <a:pt x="0" y="43816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347531">
            <a:off x="-138246" y="7431937"/>
            <a:ext cx="4239768" cy="5710125"/>
          </a:xfrm>
          <a:custGeom>
            <a:avLst/>
            <a:gdLst/>
            <a:ahLst/>
            <a:cxnLst/>
            <a:rect r="r" b="b" t="t" l="l"/>
            <a:pathLst>
              <a:path h="5710125" w="4239768">
                <a:moveTo>
                  <a:pt x="0" y="0"/>
                </a:moveTo>
                <a:lnTo>
                  <a:pt x="4239768" y="0"/>
                </a:lnTo>
                <a:lnTo>
                  <a:pt x="4239768" y="5710126"/>
                </a:lnTo>
                <a:lnTo>
                  <a:pt x="0" y="571012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932377" y="4253847"/>
            <a:ext cx="1712230" cy="1868737"/>
          </a:xfrm>
          <a:custGeom>
            <a:avLst/>
            <a:gdLst/>
            <a:ahLst/>
            <a:cxnLst/>
            <a:rect r="r" b="b" t="t" l="l"/>
            <a:pathLst>
              <a:path h="1868737" w="1712230">
                <a:moveTo>
                  <a:pt x="0" y="0"/>
                </a:moveTo>
                <a:lnTo>
                  <a:pt x="1712230" y="0"/>
                </a:lnTo>
                <a:lnTo>
                  <a:pt x="1712230" y="1868737"/>
                </a:lnTo>
                <a:lnTo>
                  <a:pt x="0" y="18687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995652" y="4212035"/>
            <a:ext cx="376083" cy="1868737"/>
          </a:xfrm>
          <a:custGeom>
            <a:avLst/>
            <a:gdLst/>
            <a:ahLst/>
            <a:cxnLst/>
            <a:rect r="r" b="b" t="t" l="l"/>
            <a:pathLst>
              <a:path h="1868737" w="376083">
                <a:moveTo>
                  <a:pt x="0" y="0"/>
                </a:moveTo>
                <a:lnTo>
                  <a:pt x="376083" y="0"/>
                </a:lnTo>
                <a:lnTo>
                  <a:pt x="376083" y="1868737"/>
                </a:lnTo>
                <a:lnTo>
                  <a:pt x="0" y="18687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719661" y="7010101"/>
            <a:ext cx="2229204" cy="1309657"/>
          </a:xfrm>
          <a:custGeom>
            <a:avLst/>
            <a:gdLst/>
            <a:ahLst/>
            <a:cxnLst/>
            <a:rect r="r" b="b" t="t" l="l"/>
            <a:pathLst>
              <a:path h="1309657" w="2229204">
                <a:moveTo>
                  <a:pt x="0" y="0"/>
                </a:moveTo>
                <a:lnTo>
                  <a:pt x="2229204" y="0"/>
                </a:lnTo>
                <a:lnTo>
                  <a:pt x="2229204" y="1309657"/>
                </a:lnTo>
                <a:lnTo>
                  <a:pt x="0" y="130965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431680" y="6451021"/>
            <a:ext cx="1501997" cy="1868737"/>
          </a:xfrm>
          <a:custGeom>
            <a:avLst/>
            <a:gdLst/>
            <a:ahLst/>
            <a:cxnLst/>
            <a:rect r="r" b="b" t="t" l="l"/>
            <a:pathLst>
              <a:path h="1868737" w="1501997">
                <a:moveTo>
                  <a:pt x="0" y="0"/>
                </a:moveTo>
                <a:lnTo>
                  <a:pt x="1501998" y="0"/>
                </a:lnTo>
                <a:lnTo>
                  <a:pt x="1501998" y="1868737"/>
                </a:lnTo>
                <a:lnTo>
                  <a:pt x="0" y="18687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5017" y="6730561"/>
            <a:ext cx="1595434" cy="1868737"/>
          </a:xfrm>
          <a:custGeom>
            <a:avLst/>
            <a:gdLst/>
            <a:ahLst/>
            <a:cxnLst/>
            <a:rect r="r" b="b" t="t" l="l"/>
            <a:pathLst>
              <a:path h="1868737" w="1595434">
                <a:moveTo>
                  <a:pt x="0" y="0"/>
                </a:moveTo>
                <a:lnTo>
                  <a:pt x="1595434" y="0"/>
                </a:lnTo>
                <a:lnTo>
                  <a:pt x="1595434" y="1868737"/>
                </a:lnTo>
                <a:lnTo>
                  <a:pt x="0" y="186873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783358" y="6689058"/>
            <a:ext cx="1060508" cy="1868737"/>
          </a:xfrm>
          <a:custGeom>
            <a:avLst/>
            <a:gdLst/>
            <a:ahLst/>
            <a:cxnLst/>
            <a:rect r="r" b="b" t="t" l="l"/>
            <a:pathLst>
              <a:path h="1868737" w="1060508">
                <a:moveTo>
                  <a:pt x="0" y="0"/>
                </a:moveTo>
                <a:lnTo>
                  <a:pt x="1060509" y="0"/>
                </a:lnTo>
                <a:lnTo>
                  <a:pt x="1060509" y="1868737"/>
                </a:lnTo>
                <a:lnTo>
                  <a:pt x="0" y="186873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028199" y="4301277"/>
            <a:ext cx="1255018" cy="1773877"/>
          </a:xfrm>
          <a:custGeom>
            <a:avLst/>
            <a:gdLst/>
            <a:ahLst/>
            <a:cxnLst/>
            <a:rect r="r" b="b" t="t" l="l"/>
            <a:pathLst>
              <a:path h="1773877" w="1255018">
                <a:moveTo>
                  <a:pt x="0" y="0"/>
                </a:moveTo>
                <a:lnTo>
                  <a:pt x="1255019" y="0"/>
                </a:lnTo>
                <a:lnTo>
                  <a:pt x="1255019" y="1773877"/>
                </a:lnTo>
                <a:lnTo>
                  <a:pt x="0" y="177387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059687" y="4224701"/>
            <a:ext cx="1679527" cy="1868737"/>
          </a:xfrm>
          <a:custGeom>
            <a:avLst/>
            <a:gdLst/>
            <a:ahLst/>
            <a:cxnLst/>
            <a:rect r="r" b="b" t="t" l="l"/>
            <a:pathLst>
              <a:path h="1868737" w="1679527">
                <a:moveTo>
                  <a:pt x="0" y="0"/>
                </a:moveTo>
                <a:lnTo>
                  <a:pt x="1679527" y="0"/>
                </a:lnTo>
                <a:lnTo>
                  <a:pt x="1679527" y="1868736"/>
                </a:lnTo>
                <a:lnTo>
                  <a:pt x="0" y="186873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118068" y="6874071"/>
            <a:ext cx="1242164" cy="1725228"/>
          </a:xfrm>
          <a:custGeom>
            <a:avLst/>
            <a:gdLst/>
            <a:ahLst/>
            <a:cxnLst/>
            <a:rect r="r" b="b" t="t" l="l"/>
            <a:pathLst>
              <a:path h="1725228" w="1242164">
                <a:moveTo>
                  <a:pt x="0" y="0"/>
                </a:moveTo>
                <a:lnTo>
                  <a:pt x="1242164" y="0"/>
                </a:lnTo>
                <a:lnTo>
                  <a:pt x="1242164" y="1725227"/>
                </a:lnTo>
                <a:lnTo>
                  <a:pt x="0" y="172522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088873" y="4279178"/>
            <a:ext cx="1368729" cy="1843406"/>
          </a:xfrm>
          <a:custGeom>
            <a:avLst/>
            <a:gdLst/>
            <a:ahLst/>
            <a:cxnLst/>
            <a:rect r="r" b="b" t="t" l="l"/>
            <a:pathLst>
              <a:path h="1843406" w="1368729">
                <a:moveTo>
                  <a:pt x="0" y="0"/>
                </a:moveTo>
                <a:lnTo>
                  <a:pt x="1368729" y="0"/>
                </a:lnTo>
                <a:lnTo>
                  <a:pt x="1368729" y="1843406"/>
                </a:lnTo>
                <a:lnTo>
                  <a:pt x="0" y="1843406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1442205">
            <a:off x="15963330" y="4202159"/>
            <a:ext cx="345603" cy="2143276"/>
          </a:xfrm>
          <a:custGeom>
            <a:avLst/>
            <a:gdLst/>
            <a:ahLst/>
            <a:cxnLst/>
            <a:rect r="r" b="b" t="t" l="l"/>
            <a:pathLst>
              <a:path h="2143276" w="345603">
                <a:moveTo>
                  <a:pt x="0" y="0"/>
                </a:moveTo>
                <a:lnTo>
                  <a:pt x="345604" y="0"/>
                </a:lnTo>
                <a:lnTo>
                  <a:pt x="345604" y="2143275"/>
                </a:lnTo>
                <a:lnTo>
                  <a:pt x="0" y="214327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3389499" y="4497362"/>
            <a:ext cx="1668066" cy="1662506"/>
          </a:xfrm>
          <a:custGeom>
            <a:avLst/>
            <a:gdLst/>
            <a:ahLst/>
            <a:cxnLst/>
            <a:rect r="r" b="b" t="t" l="l"/>
            <a:pathLst>
              <a:path h="1662506" w="1668066">
                <a:moveTo>
                  <a:pt x="0" y="0"/>
                </a:moveTo>
                <a:lnTo>
                  <a:pt x="1668066" y="0"/>
                </a:lnTo>
                <a:lnTo>
                  <a:pt x="1668066" y="1662506"/>
                </a:lnTo>
                <a:lnTo>
                  <a:pt x="0" y="1662506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5248065" y="4301277"/>
            <a:ext cx="1545939" cy="1839491"/>
          </a:xfrm>
          <a:custGeom>
            <a:avLst/>
            <a:gdLst/>
            <a:ahLst/>
            <a:cxnLst/>
            <a:rect r="r" b="b" t="t" l="l"/>
            <a:pathLst>
              <a:path h="1839491" w="1545939">
                <a:moveTo>
                  <a:pt x="0" y="0"/>
                </a:moveTo>
                <a:lnTo>
                  <a:pt x="1545938" y="0"/>
                </a:lnTo>
                <a:lnTo>
                  <a:pt x="1545938" y="1839491"/>
                </a:lnTo>
                <a:lnTo>
                  <a:pt x="0" y="1839491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5453467" y="6886998"/>
            <a:ext cx="1224256" cy="1699372"/>
          </a:xfrm>
          <a:custGeom>
            <a:avLst/>
            <a:gdLst/>
            <a:ahLst/>
            <a:cxnLst/>
            <a:rect r="r" b="b" t="t" l="l"/>
            <a:pathLst>
              <a:path h="1699372" w="1224256">
                <a:moveTo>
                  <a:pt x="0" y="0"/>
                </a:moveTo>
                <a:lnTo>
                  <a:pt x="1224256" y="0"/>
                </a:lnTo>
                <a:lnTo>
                  <a:pt x="1224256" y="1699372"/>
                </a:lnTo>
                <a:lnTo>
                  <a:pt x="0" y="1699372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7287323" y="6886998"/>
            <a:ext cx="1224256" cy="1699372"/>
          </a:xfrm>
          <a:custGeom>
            <a:avLst/>
            <a:gdLst/>
            <a:ahLst/>
            <a:cxnLst/>
            <a:rect r="r" b="b" t="t" l="l"/>
            <a:pathLst>
              <a:path h="1699372" w="1224256">
                <a:moveTo>
                  <a:pt x="0" y="0"/>
                </a:moveTo>
                <a:lnTo>
                  <a:pt x="1224256" y="0"/>
                </a:lnTo>
                <a:lnTo>
                  <a:pt x="1224256" y="1699372"/>
                </a:lnTo>
                <a:lnTo>
                  <a:pt x="0" y="1699372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8390253" y="1687702"/>
            <a:ext cx="383004" cy="1879774"/>
          </a:xfrm>
          <a:custGeom>
            <a:avLst/>
            <a:gdLst/>
            <a:ahLst/>
            <a:cxnLst/>
            <a:rect r="r" b="b" t="t" l="l"/>
            <a:pathLst>
              <a:path h="1879774" w="383004">
                <a:moveTo>
                  <a:pt x="0" y="0"/>
                </a:moveTo>
                <a:lnTo>
                  <a:pt x="383003" y="0"/>
                </a:lnTo>
                <a:lnTo>
                  <a:pt x="383003" y="1879774"/>
                </a:lnTo>
                <a:lnTo>
                  <a:pt x="0" y="1879774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9211406" y="1687702"/>
            <a:ext cx="383004" cy="1879774"/>
          </a:xfrm>
          <a:custGeom>
            <a:avLst/>
            <a:gdLst/>
            <a:ahLst/>
            <a:cxnLst/>
            <a:rect r="r" b="b" t="t" l="l"/>
            <a:pathLst>
              <a:path h="1879774" w="383004">
                <a:moveTo>
                  <a:pt x="0" y="0"/>
                </a:moveTo>
                <a:lnTo>
                  <a:pt x="383004" y="0"/>
                </a:lnTo>
                <a:lnTo>
                  <a:pt x="383004" y="1879774"/>
                </a:lnTo>
                <a:lnTo>
                  <a:pt x="0" y="1879774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0035579" y="1687702"/>
            <a:ext cx="649305" cy="1879774"/>
          </a:xfrm>
          <a:custGeom>
            <a:avLst/>
            <a:gdLst/>
            <a:ahLst/>
            <a:cxnLst/>
            <a:rect r="r" b="b" t="t" l="l"/>
            <a:pathLst>
              <a:path h="1879774" w="649305">
                <a:moveTo>
                  <a:pt x="0" y="0"/>
                </a:moveTo>
                <a:lnTo>
                  <a:pt x="649305" y="0"/>
                </a:lnTo>
                <a:lnTo>
                  <a:pt x="649305" y="1879774"/>
                </a:lnTo>
                <a:lnTo>
                  <a:pt x="0" y="1879774"/>
                </a:lnTo>
                <a:lnTo>
                  <a:pt x="0" y="0"/>
                </a:ln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1211266" y="1687702"/>
            <a:ext cx="649305" cy="1879774"/>
          </a:xfrm>
          <a:custGeom>
            <a:avLst/>
            <a:gdLst/>
            <a:ahLst/>
            <a:cxnLst/>
            <a:rect r="r" b="b" t="t" l="l"/>
            <a:pathLst>
              <a:path h="1879774" w="649305">
                <a:moveTo>
                  <a:pt x="0" y="0"/>
                </a:moveTo>
                <a:lnTo>
                  <a:pt x="649305" y="0"/>
                </a:lnTo>
                <a:lnTo>
                  <a:pt x="649305" y="1879774"/>
                </a:lnTo>
                <a:lnTo>
                  <a:pt x="0" y="1879774"/>
                </a:lnTo>
                <a:lnTo>
                  <a:pt x="0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2346346" y="1687702"/>
            <a:ext cx="649305" cy="1879774"/>
          </a:xfrm>
          <a:custGeom>
            <a:avLst/>
            <a:gdLst/>
            <a:ahLst/>
            <a:cxnLst/>
            <a:rect r="r" b="b" t="t" l="l"/>
            <a:pathLst>
              <a:path h="1879774" w="649305">
                <a:moveTo>
                  <a:pt x="0" y="0"/>
                </a:moveTo>
                <a:lnTo>
                  <a:pt x="649306" y="0"/>
                </a:lnTo>
                <a:lnTo>
                  <a:pt x="649306" y="1879774"/>
                </a:lnTo>
                <a:lnTo>
                  <a:pt x="0" y="1879774"/>
                </a:lnTo>
                <a:lnTo>
                  <a:pt x="0" y="0"/>
                </a:lnTo>
                <a:close/>
              </a:path>
            </a:pathLst>
          </a:custGeom>
          <a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557549" y="4391234"/>
            <a:ext cx="1648802" cy="1712300"/>
          </a:xfrm>
          <a:custGeom>
            <a:avLst/>
            <a:gdLst/>
            <a:ahLst/>
            <a:cxnLst/>
            <a:rect r="r" b="b" t="t" l="l"/>
            <a:pathLst>
              <a:path h="1712300" w="1648802">
                <a:moveTo>
                  <a:pt x="0" y="0"/>
                </a:moveTo>
                <a:lnTo>
                  <a:pt x="1648802" y="0"/>
                </a:lnTo>
                <a:lnTo>
                  <a:pt x="1648802" y="1712300"/>
                </a:lnTo>
                <a:lnTo>
                  <a:pt x="0" y="1712300"/>
                </a:lnTo>
                <a:lnTo>
                  <a:pt x="0" y="0"/>
                </a:lnTo>
                <a:close/>
              </a:path>
            </a:pathLst>
          </a:custGeom>
          <a:blipFill>
            <a:blip r:embed="rId42"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590141" y="6831056"/>
            <a:ext cx="1583618" cy="1736264"/>
          </a:xfrm>
          <a:custGeom>
            <a:avLst/>
            <a:gdLst/>
            <a:ahLst/>
            <a:cxnLst/>
            <a:rect r="r" b="b" t="t" l="l"/>
            <a:pathLst>
              <a:path h="1736264" w="1583618">
                <a:moveTo>
                  <a:pt x="0" y="0"/>
                </a:moveTo>
                <a:lnTo>
                  <a:pt x="1583617" y="0"/>
                </a:lnTo>
                <a:lnTo>
                  <a:pt x="1583617" y="1736264"/>
                </a:lnTo>
                <a:lnTo>
                  <a:pt x="0" y="1736264"/>
                </a:lnTo>
                <a:lnTo>
                  <a:pt x="0" y="0"/>
                </a:lnTo>
                <a:close/>
              </a:path>
            </a:pathLst>
          </a:custGeom>
          <a:blipFill>
            <a:blip r:embed="rId44">
              <a:extLst>
                <a:ext uri="{96DAC541-7B7A-43D3-8B79-37D633B846F1}">
                  <asvg:svgBlip xmlns:asvg="http://schemas.microsoft.com/office/drawing/2016/SVG/main" r:embed="rId4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3477779" y="1687702"/>
            <a:ext cx="3252673" cy="1879774"/>
          </a:xfrm>
          <a:custGeom>
            <a:avLst/>
            <a:gdLst/>
            <a:ahLst/>
            <a:cxnLst/>
            <a:rect r="r" b="b" t="t" l="l"/>
            <a:pathLst>
              <a:path h="1879774" w="3252673">
                <a:moveTo>
                  <a:pt x="0" y="0"/>
                </a:moveTo>
                <a:lnTo>
                  <a:pt x="3252672" y="0"/>
                </a:lnTo>
                <a:lnTo>
                  <a:pt x="3252672" y="1879774"/>
                </a:lnTo>
                <a:lnTo>
                  <a:pt x="0" y="1879774"/>
                </a:lnTo>
                <a:lnTo>
                  <a:pt x="0" y="0"/>
                </a:lnTo>
                <a:close/>
              </a:path>
            </a:pathLst>
          </a:custGeom>
          <a:blipFill>
            <a:blip r:embed="rId46">
              <a:extLst>
                <a:ext uri="{96DAC541-7B7A-43D3-8B79-37D633B846F1}">
                  <asvg:svgBlip xmlns:asvg="http://schemas.microsoft.com/office/drawing/2016/SVG/main" r:embed="rId4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782574" y="1998939"/>
            <a:ext cx="5504748" cy="1238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800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RESOURCES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DAGdpztJ8iA</dc:identifier>
  <dcterms:modified xsi:type="dcterms:W3CDTF">2011-08-01T06:04:30Z</dcterms:modified>
  <cp:revision>1</cp:revision>
  <dc:title>Ratios Presentation in Colorful Pastel Sticker Style</dc:title>
</cp:coreProperties>
</file>